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0" r:id="rId1"/>
  </p:sldMasterIdLst>
  <p:sldIdLst>
    <p:sldId id="256" r:id="rId2"/>
    <p:sldId id="257" r:id="rId3"/>
  </p:sldIdLst>
  <p:sldSz cx="6858000" cy="9144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4660"/>
  </p:normalViewPr>
  <p:slideViewPr>
    <p:cSldViewPr>
      <p:cViewPr varScale="1">
        <p:scale>
          <a:sx n="55" d="100"/>
          <a:sy n="55" d="100"/>
        </p:scale>
        <p:origin x="2658" y="66"/>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bg>
      <p:bgRef idx="1002">
        <a:schemeClr val="bg2"/>
      </p:bgRef>
    </p:bg>
    <p:spTree>
      <p:nvGrpSpPr>
        <p:cNvPr id="1" name=""/>
        <p:cNvGrpSpPr/>
        <p:nvPr/>
      </p:nvGrpSpPr>
      <p:grpSpPr>
        <a:xfrm>
          <a:off x="0" y="0"/>
          <a:ext cx="0" cy="0"/>
          <a:chOff x="0" y="0"/>
          <a:chExt cx="0" cy="0"/>
        </a:xfrm>
      </p:grpSpPr>
      <p:sp>
        <p:nvSpPr>
          <p:cNvPr id="9" name="タイトル 8"/>
          <p:cNvSpPr>
            <a:spLocks noGrp="1"/>
          </p:cNvSpPr>
          <p:nvPr>
            <p:ph type="ctrTitle"/>
          </p:nvPr>
        </p:nvSpPr>
        <p:spPr>
          <a:xfrm>
            <a:off x="400050" y="1828800"/>
            <a:ext cx="5888736" cy="24384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ja-JP" altLang="en-US"/>
              <a:t>マスタ タイトルの書式設定</a:t>
            </a:r>
            <a:endParaRPr kumimoji="0" lang="en-US"/>
          </a:p>
        </p:txBody>
      </p:sp>
      <p:sp>
        <p:nvSpPr>
          <p:cNvPr id="17" name="サブタイトル 16"/>
          <p:cNvSpPr>
            <a:spLocks noGrp="1"/>
          </p:cNvSpPr>
          <p:nvPr>
            <p:ph type="subTitle" idx="1"/>
          </p:nvPr>
        </p:nvSpPr>
        <p:spPr>
          <a:xfrm>
            <a:off x="400050" y="4304715"/>
            <a:ext cx="5891022" cy="23368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ja-JP" altLang="en-US"/>
              <a:t>マスタ サブタイトルの書式設定</a:t>
            </a:r>
            <a:endParaRPr kumimoji="0" lang="en-US"/>
          </a:p>
        </p:txBody>
      </p:sp>
      <p:sp>
        <p:nvSpPr>
          <p:cNvPr id="30" name="日付プレースホルダ 29"/>
          <p:cNvSpPr>
            <a:spLocks noGrp="1"/>
          </p:cNvSpPr>
          <p:nvPr>
            <p:ph type="dt" sz="half" idx="10"/>
          </p:nvPr>
        </p:nvSpPr>
        <p:spPr/>
        <p:txBody>
          <a:bodyPr/>
          <a:lstStyle/>
          <a:p>
            <a:fld id="{C8F01309-4B5E-4493-B8B9-107D6E9314ED}" type="datetimeFigureOut">
              <a:rPr kumimoji="1" lang="ja-JP" altLang="en-US" smtClean="0"/>
              <a:pPr/>
              <a:t>2019/9/27</a:t>
            </a:fld>
            <a:endParaRPr kumimoji="1" lang="ja-JP" altLang="en-US"/>
          </a:p>
        </p:txBody>
      </p:sp>
      <p:sp>
        <p:nvSpPr>
          <p:cNvPr id="19" name="フッター プレースホルダ 18"/>
          <p:cNvSpPr>
            <a:spLocks noGrp="1"/>
          </p:cNvSpPr>
          <p:nvPr>
            <p:ph type="ftr" sz="quarter" idx="11"/>
          </p:nvPr>
        </p:nvSpPr>
        <p:spPr/>
        <p:txBody>
          <a:bodyPr/>
          <a:lstStyle/>
          <a:p>
            <a:endParaRPr kumimoji="1" lang="ja-JP" altLang="en-US"/>
          </a:p>
        </p:txBody>
      </p:sp>
      <p:sp>
        <p:nvSpPr>
          <p:cNvPr id="27" name="スライド番号プレースホルダ 26"/>
          <p:cNvSpPr>
            <a:spLocks noGrp="1"/>
          </p:cNvSpPr>
          <p:nvPr>
            <p:ph type="sldNum" sz="quarter" idx="12"/>
          </p:nvPr>
        </p:nvSpPr>
        <p:spPr/>
        <p:txBody>
          <a:bodyPr/>
          <a:lstStyle/>
          <a:p>
            <a:fld id="{C107F80A-2EE0-430A-8B34-ED0AEBA09592}" type="slidenum">
              <a:rPr kumimoji="1" lang="ja-JP" altLang="en-US" smtClean="0"/>
              <a:pPr/>
              <a:t>‹#›</a:t>
            </a:fld>
            <a:endParaRPr kumimoji="1" lang="ja-JP"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a:t>マスタ タイトルの書式設定</a:t>
            </a:r>
            <a:endParaRPr kumimoji="0" lang="en-US"/>
          </a:p>
        </p:txBody>
      </p:sp>
      <p:sp>
        <p:nvSpPr>
          <p:cNvPr id="3" name="縦書きテキスト プレースホルダ 2"/>
          <p:cNvSpPr>
            <a:spLocks noGrp="1"/>
          </p:cNvSpPr>
          <p:nvPr>
            <p:ph type="body" orient="vert" idx="1"/>
          </p:nvPr>
        </p:nvSpPr>
        <p:spPr/>
        <p:txBody>
          <a:bodyPr vert="eaVert"/>
          <a:lstStyle/>
          <a:p>
            <a:pPr lvl="0" eaLnBrk="1" latinLnBrk="0" hangingPunct="1"/>
            <a:r>
              <a:rPr lang="ja-JP" altLang="en-US"/>
              <a:t>マスタ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4" name="日付プレースホルダ 3"/>
          <p:cNvSpPr>
            <a:spLocks noGrp="1"/>
          </p:cNvSpPr>
          <p:nvPr>
            <p:ph type="dt" sz="half" idx="10"/>
          </p:nvPr>
        </p:nvSpPr>
        <p:spPr/>
        <p:txBody>
          <a:bodyPr/>
          <a:lstStyle/>
          <a:p>
            <a:fld id="{C8F01309-4B5E-4493-B8B9-107D6E9314ED}" type="datetimeFigureOut">
              <a:rPr kumimoji="1" lang="ja-JP" altLang="en-US" smtClean="0"/>
              <a:pPr/>
              <a:t>2019/9/27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C107F80A-2EE0-430A-8B34-ED0AEBA09592}"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1219202"/>
            <a:ext cx="1543050" cy="6949017"/>
          </a:xfrm>
        </p:spPr>
        <p:txBody>
          <a:bodyPr vert="eaVert"/>
          <a:lstStyle/>
          <a:p>
            <a:r>
              <a:rPr kumimoji="0" lang="ja-JP" altLang="en-US"/>
              <a:t>マスタ タイトルの書式設定</a:t>
            </a:r>
            <a:endParaRPr kumimoji="0" lang="en-US"/>
          </a:p>
        </p:txBody>
      </p:sp>
      <p:sp>
        <p:nvSpPr>
          <p:cNvPr id="3" name="縦書きテキスト プレースホルダ 2"/>
          <p:cNvSpPr>
            <a:spLocks noGrp="1"/>
          </p:cNvSpPr>
          <p:nvPr>
            <p:ph type="body" orient="vert" idx="1"/>
          </p:nvPr>
        </p:nvSpPr>
        <p:spPr>
          <a:xfrm>
            <a:off x="342900" y="1219202"/>
            <a:ext cx="4514850" cy="6949017"/>
          </a:xfrm>
        </p:spPr>
        <p:txBody>
          <a:bodyPr vert="eaVert"/>
          <a:lstStyle/>
          <a:p>
            <a:pPr lvl="0" eaLnBrk="1" latinLnBrk="0" hangingPunct="1"/>
            <a:r>
              <a:rPr lang="ja-JP" altLang="en-US"/>
              <a:t>マスタ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4" name="日付プレースホルダ 3"/>
          <p:cNvSpPr>
            <a:spLocks noGrp="1"/>
          </p:cNvSpPr>
          <p:nvPr>
            <p:ph type="dt" sz="half" idx="10"/>
          </p:nvPr>
        </p:nvSpPr>
        <p:spPr/>
        <p:txBody>
          <a:bodyPr/>
          <a:lstStyle/>
          <a:p>
            <a:fld id="{C8F01309-4B5E-4493-B8B9-107D6E9314ED}" type="datetimeFigureOut">
              <a:rPr kumimoji="1" lang="ja-JP" altLang="en-US" smtClean="0"/>
              <a:pPr/>
              <a:t>2019/9/27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C107F80A-2EE0-430A-8B34-ED0AEBA09592}"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a:t>マスタ タイトルの書式設定</a:t>
            </a:r>
            <a:endParaRPr kumimoji="0" lang="en-US"/>
          </a:p>
        </p:txBody>
      </p:sp>
      <p:sp>
        <p:nvSpPr>
          <p:cNvPr id="3" name="コンテンツ プレースホルダ 2"/>
          <p:cNvSpPr>
            <a:spLocks noGrp="1"/>
          </p:cNvSpPr>
          <p:nvPr>
            <p:ph idx="1"/>
          </p:nvPr>
        </p:nvSpPr>
        <p:spPr/>
        <p:txBody>
          <a:bodyPr/>
          <a:lstStyle/>
          <a:p>
            <a:pPr lvl="0" eaLnBrk="1" latinLnBrk="0" hangingPunct="1"/>
            <a:r>
              <a:rPr lang="ja-JP" altLang="en-US"/>
              <a:t>マスタ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4" name="日付プレースホルダ 3"/>
          <p:cNvSpPr>
            <a:spLocks noGrp="1"/>
          </p:cNvSpPr>
          <p:nvPr>
            <p:ph type="dt" sz="half" idx="10"/>
          </p:nvPr>
        </p:nvSpPr>
        <p:spPr/>
        <p:txBody>
          <a:bodyPr/>
          <a:lstStyle/>
          <a:p>
            <a:fld id="{C8F01309-4B5E-4493-B8B9-107D6E9314ED}" type="datetimeFigureOut">
              <a:rPr kumimoji="1" lang="ja-JP" altLang="en-US" smtClean="0"/>
              <a:pPr/>
              <a:t>2019/9/27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C107F80A-2EE0-430A-8B34-ED0AEBA09592}"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bg>
      <p:bgRef idx="1002">
        <a:schemeClr val="bg2"/>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397764" y="1755648"/>
            <a:ext cx="5829300" cy="1816608"/>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ja-JP" altLang="en-US"/>
              <a:t>マスタ タイトルの書式設定</a:t>
            </a:r>
            <a:endParaRPr kumimoji="0" lang="en-US"/>
          </a:p>
        </p:txBody>
      </p:sp>
      <p:sp>
        <p:nvSpPr>
          <p:cNvPr id="3" name="テキスト プレースホルダ 2"/>
          <p:cNvSpPr>
            <a:spLocks noGrp="1"/>
          </p:cNvSpPr>
          <p:nvPr>
            <p:ph type="body" idx="1"/>
          </p:nvPr>
        </p:nvSpPr>
        <p:spPr>
          <a:xfrm>
            <a:off x="397764" y="3606219"/>
            <a:ext cx="5829300" cy="2012949"/>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ja-JP" altLang="en-US"/>
              <a:t>マスタ テキストの書式設定</a:t>
            </a:r>
          </a:p>
        </p:txBody>
      </p:sp>
      <p:sp>
        <p:nvSpPr>
          <p:cNvPr id="4" name="日付プレースホルダ 3"/>
          <p:cNvSpPr>
            <a:spLocks noGrp="1"/>
          </p:cNvSpPr>
          <p:nvPr>
            <p:ph type="dt" sz="half" idx="10"/>
          </p:nvPr>
        </p:nvSpPr>
        <p:spPr/>
        <p:txBody>
          <a:bodyPr/>
          <a:lstStyle/>
          <a:p>
            <a:fld id="{C8F01309-4B5E-4493-B8B9-107D6E9314ED}" type="datetimeFigureOut">
              <a:rPr kumimoji="1" lang="ja-JP" altLang="en-US" smtClean="0"/>
              <a:pPr/>
              <a:t>2019/9/27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C107F80A-2EE0-430A-8B34-ED0AEBA09592}" type="slidenum">
              <a:rPr kumimoji="1" lang="ja-JP" altLang="en-US" smtClean="0"/>
              <a:pPr/>
              <a:t>‹#›</a:t>
            </a:fld>
            <a:endParaRPr kumimoji="1" lang="ja-JP"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938784"/>
            <a:ext cx="6172200" cy="1524000"/>
          </a:xfrm>
        </p:spPr>
        <p:txBody>
          <a:bodyPr/>
          <a:lstStyle/>
          <a:p>
            <a:r>
              <a:rPr kumimoji="0" lang="ja-JP" altLang="en-US"/>
              <a:t>マスタ タイトルの書式設定</a:t>
            </a:r>
            <a:endParaRPr kumimoji="0" lang="en-US"/>
          </a:p>
        </p:txBody>
      </p:sp>
      <p:sp>
        <p:nvSpPr>
          <p:cNvPr id="3" name="コンテンツ プレースホルダ 2"/>
          <p:cNvSpPr>
            <a:spLocks noGrp="1"/>
          </p:cNvSpPr>
          <p:nvPr>
            <p:ph sz="half" idx="1"/>
          </p:nvPr>
        </p:nvSpPr>
        <p:spPr>
          <a:xfrm>
            <a:off x="342900" y="2560113"/>
            <a:ext cx="3028950" cy="5913120"/>
          </a:xfrm>
        </p:spPr>
        <p:txBody>
          <a:bodyPr/>
          <a:lstStyle>
            <a:lvl1pPr>
              <a:defRPr sz="2600"/>
            </a:lvl1pPr>
            <a:lvl2pPr>
              <a:defRPr sz="2400"/>
            </a:lvl2pPr>
            <a:lvl3pPr>
              <a:defRPr sz="2000"/>
            </a:lvl3pPr>
            <a:lvl4pPr>
              <a:defRPr sz="1800"/>
            </a:lvl4pPr>
            <a:lvl5pPr>
              <a:defRPr sz="1800"/>
            </a:lvl5pPr>
          </a:lstStyle>
          <a:p>
            <a:pPr lvl="0" eaLnBrk="1" latinLnBrk="0" hangingPunct="1"/>
            <a:r>
              <a:rPr lang="ja-JP" altLang="en-US"/>
              <a:t>マスタ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4" name="コンテンツ プレースホルダ 3"/>
          <p:cNvSpPr>
            <a:spLocks noGrp="1"/>
          </p:cNvSpPr>
          <p:nvPr>
            <p:ph sz="half" idx="2"/>
          </p:nvPr>
        </p:nvSpPr>
        <p:spPr>
          <a:xfrm>
            <a:off x="3486150" y="2560113"/>
            <a:ext cx="3028950" cy="5913120"/>
          </a:xfrm>
        </p:spPr>
        <p:txBody>
          <a:bodyPr/>
          <a:lstStyle>
            <a:lvl1pPr>
              <a:defRPr sz="2600"/>
            </a:lvl1pPr>
            <a:lvl2pPr>
              <a:defRPr sz="2400"/>
            </a:lvl2pPr>
            <a:lvl3pPr>
              <a:defRPr sz="2000"/>
            </a:lvl3pPr>
            <a:lvl4pPr>
              <a:defRPr sz="1800"/>
            </a:lvl4pPr>
            <a:lvl5pPr>
              <a:defRPr sz="1800"/>
            </a:lvl5pPr>
          </a:lstStyle>
          <a:p>
            <a:pPr lvl="0" eaLnBrk="1" latinLnBrk="0" hangingPunct="1"/>
            <a:r>
              <a:rPr lang="ja-JP" altLang="en-US"/>
              <a:t>マスタ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5" name="日付プレースホルダ 4"/>
          <p:cNvSpPr>
            <a:spLocks noGrp="1"/>
          </p:cNvSpPr>
          <p:nvPr>
            <p:ph type="dt" sz="half" idx="10"/>
          </p:nvPr>
        </p:nvSpPr>
        <p:spPr/>
        <p:txBody>
          <a:bodyPr/>
          <a:lstStyle/>
          <a:p>
            <a:fld id="{C8F01309-4B5E-4493-B8B9-107D6E9314ED}" type="datetimeFigureOut">
              <a:rPr kumimoji="1" lang="ja-JP" altLang="en-US" smtClean="0"/>
              <a:pPr/>
              <a:t>2019/9/27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C107F80A-2EE0-430A-8B34-ED0AEBA09592}"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938784"/>
            <a:ext cx="6172200" cy="1524000"/>
          </a:xfrm>
        </p:spPr>
        <p:txBody>
          <a:bodyPr tIns="45720" anchor="b"/>
          <a:lstStyle>
            <a:lvl1pPr>
              <a:defRPr/>
            </a:lvl1pPr>
          </a:lstStyle>
          <a:p>
            <a:r>
              <a:rPr kumimoji="0" lang="ja-JP" altLang="en-US"/>
              <a:t>マスタ タイトルの書式設定</a:t>
            </a:r>
            <a:endParaRPr kumimoji="0" lang="en-US"/>
          </a:p>
        </p:txBody>
      </p:sp>
      <p:sp>
        <p:nvSpPr>
          <p:cNvPr id="3" name="テキスト プレースホルダ 2"/>
          <p:cNvSpPr>
            <a:spLocks noGrp="1"/>
          </p:cNvSpPr>
          <p:nvPr>
            <p:ph type="body" idx="1"/>
          </p:nvPr>
        </p:nvSpPr>
        <p:spPr>
          <a:xfrm>
            <a:off x="342900" y="2473664"/>
            <a:ext cx="3030141" cy="879136"/>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a:t>マスタ テキストの書式設定</a:t>
            </a:r>
          </a:p>
        </p:txBody>
      </p:sp>
      <p:sp>
        <p:nvSpPr>
          <p:cNvPr id="4" name="テキスト プレースホルダ 3"/>
          <p:cNvSpPr>
            <a:spLocks noGrp="1"/>
          </p:cNvSpPr>
          <p:nvPr>
            <p:ph type="body" sz="half" idx="3"/>
          </p:nvPr>
        </p:nvSpPr>
        <p:spPr>
          <a:xfrm>
            <a:off x="3483769" y="2479677"/>
            <a:ext cx="3031331" cy="873124"/>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a:t>マスタ テキストの書式設定</a:t>
            </a:r>
          </a:p>
        </p:txBody>
      </p:sp>
      <p:sp>
        <p:nvSpPr>
          <p:cNvPr id="5" name="コンテンツ プレースホルダ 4"/>
          <p:cNvSpPr>
            <a:spLocks noGrp="1"/>
          </p:cNvSpPr>
          <p:nvPr>
            <p:ph sz="quarter" idx="2"/>
          </p:nvPr>
        </p:nvSpPr>
        <p:spPr>
          <a:xfrm>
            <a:off x="342900" y="3352800"/>
            <a:ext cx="3030141" cy="5127627"/>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ja-JP" altLang="en-US"/>
              <a:t>マスタ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6" name="コンテンツ プレースホルダ 5"/>
          <p:cNvSpPr>
            <a:spLocks noGrp="1"/>
          </p:cNvSpPr>
          <p:nvPr>
            <p:ph sz="quarter" idx="4"/>
          </p:nvPr>
        </p:nvSpPr>
        <p:spPr>
          <a:xfrm>
            <a:off x="3483769" y="3352800"/>
            <a:ext cx="3031331" cy="5127627"/>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ja-JP" altLang="en-US"/>
              <a:t>マスタ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7" name="日付プレースホルダ 6"/>
          <p:cNvSpPr>
            <a:spLocks noGrp="1"/>
          </p:cNvSpPr>
          <p:nvPr>
            <p:ph type="dt" sz="half" idx="10"/>
          </p:nvPr>
        </p:nvSpPr>
        <p:spPr/>
        <p:txBody>
          <a:bodyPr/>
          <a:lstStyle/>
          <a:p>
            <a:fld id="{C8F01309-4B5E-4493-B8B9-107D6E9314ED}" type="datetimeFigureOut">
              <a:rPr kumimoji="1" lang="ja-JP" altLang="en-US" smtClean="0"/>
              <a:pPr/>
              <a:t>2019/9/27</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C107F80A-2EE0-430A-8B34-ED0AEBA09592}"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938784"/>
            <a:ext cx="6229350" cy="1524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ja-JP" altLang="en-US"/>
              <a:t>マスタ タイトルの書式設定</a:t>
            </a:r>
            <a:endParaRPr kumimoji="0" lang="en-US"/>
          </a:p>
        </p:txBody>
      </p:sp>
      <p:sp>
        <p:nvSpPr>
          <p:cNvPr id="3" name="日付プレースホルダ 2"/>
          <p:cNvSpPr>
            <a:spLocks noGrp="1"/>
          </p:cNvSpPr>
          <p:nvPr>
            <p:ph type="dt" sz="half" idx="10"/>
          </p:nvPr>
        </p:nvSpPr>
        <p:spPr/>
        <p:txBody>
          <a:bodyPr/>
          <a:lstStyle/>
          <a:p>
            <a:fld id="{C8F01309-4B5E-4493-B8B9-107D6E9314ED}" type="datetimeFigureOut">
              <a:rPr kumimoji="1" lang="ja-JP" altLang="en-US" smtClean="0"/>
              <a:pPr/>
              <a:t>2019/9/27</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C107F80A-2EE0-430A-8B34-ED0AEBA09592}"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C8F01309-4B5E-4493-B8B9-107D6E9314ED}" type="datetimeFigureOut">
              <a:rPr kumimoji="1" lang="ja-JP" altLang="en-US" smtClean="0"/>
              <a:pPr/>
              <a:t>2019/9/27</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C107F80A-2EE0-430A-8B34-ED0AEBA09592}"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14350" y="685803"/>
            <a:ext cx="2057400" cy="154940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ja-JP" altLang="en-US"/>
              <a:t>マスタ タイトルの書式設定</a:t>
            </a:r>
            <a:endParaRPr kumimoji="0" lang="en-US"/>
          </a:p>
        </p:txBody>
      </p:sp>
      <p:sp>
        <p:nvSpPr>
          <p:cNvPr id="3" name="テキスト プレースホルダ 2"/>
          <p:cNvSpPr>
            <a:spLocks noGrp="1"/>
          </p:cNvSpPr>
          <p:nvPr>
            <p:ph type="body" idx="2"/>
          </p:nvPr>
        </p:nvSpPr>
        <p:spPr>
          <a:xfrm>
            <a:off x="514350" y="2235200"/>
            <a:ext cx="2057400" cy="6096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ja-JP" altLang="en-US"/>
              <a:t>マスタ テキストの書式設定</a:t>
            </a:r>
          </a:p>
        </p:txBody>
      </p:sp>
      <p:sp>
        <p:nvSpPr>
          <p:cNvPr id="4" name="コンテンツ プレースホルダ 3"/>
          <p:cNvSpPr>
            <a:spLocks noGrp="1"/>
          </p:cNvSpPr>
          <p:nvPr>
            <p:ph sz="half" idx="1"/>
          </p:nvPr>
        </p:nvSpPr>
        <p:spPr>
          <a:xfrm>
            <a:off x="2681287" y="2235200"/>
            <a:ext cx="3833813" cy="6096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ja-JP" altLang="en-US"/>
              <a:t>マスタ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5" name="日付プレースホルダ 4"/>
          <p:cNvSpPr>
            <a:spLocks noGrp="1"/>
          </p:cNvSpPr>
          <p:nvPr>
            <p:ph type="dt" sz="half" idx="10"/>
          </p:nvPr>
        </p:nvSpPr>
        <p:spPr/>
        <p:txBody>
          <a:bodyPr/>
          <a:lstStyle/>
          <a:p>
            <a:fld id="{C8F01309-4B5E-4493-B8B9-107D6E9314ED}" type="datetimeFigureOut">
              <a:rPr kumimoji="1" lang="ja-JP" altLang="en-US" smtClean="0"/>
              <a:pPr/>
              <a:t>2019/9/27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C107F80A-2EE0-430A-8B34-ED0AEBA09592}"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9" name="1 つの角を丸めた四角形 8"/>
          <p:cNvSpPr/>
          <p:nvPr/>
        </p:nvSpPr>
        <p:spPr>
          <a:xfrm rot="420000" flipV="1">
            <a:off x="2374315" y="1477436"/>
            <a:ext cx="3943350" cy="54864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直角三角形 11"/>
          <p:cNvSpPr/>
          <p:nvPr/>
        </p:nvSpPr>
        <p:spPr>
          <a:xfrm rot="420000" flipV="1">
            <a:off x="6003101" y="7146359"/>
            <a:ext cx="116586" cy="207264"/>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タイトル 1"/>
          <p:cNvSpPr>
            <a:spLocks noGrp="1"/>
          </p:cNvSpPr>
          <p:nvPr>
            <p:ph type="title"/>
          </p:nvPr>
        </p:nvSpPr>
        <p:spPr>
          <a:xfrm>
            <a:off x="457200" y="1569329"/>
            <a:ext cx="1659636" cy="2110161"/>
          </a:xfrm>
        </p:spPr>
        <p:txBody>
          <a:bodyPr vert="horz" lIns="45720" tIns="45720" rIns="45720" bIns="45720" anchor="b"/>
          <a:lstStyle>
            <a:lvl1pPr algn="l">
              <a:buNone/>
              <a:defRPr sz="2000" b="1">
                <a:solidFill>
                  <a:schemeClr val="tx2"/>
                </a:solidFill>
              </a:defRPr>
            </a:lvl1pPr>
          </a:lstStyle>
          <a:p>
            <a:r>
              <a:rPr kumimoji="0" lang="ja-JP" altLang="en-US"/>
              <a:t>マスタ タイトルの書式設定</a:t>
            </a:r>
            <a:endParaRPr kumimoji="0" lang="en-US"/>
          </a:p>
        </p:txBody>
      </p:sp>
      <p:sp>
        <p:nvSpPr>
          <p:cNvPr id="4" name="テキスト プレースホルダ 3"/>
          <p:cNvSpPr>
            <a:spLocks noGrp="1"/>
          </p:cNvSpPr>
          <p:nvPr>
            <p:ph type="body" sz="half" idx="2"/>
          </p:nvPr>
        </p:nvSpPr>
        <p:spPr>
          <a:xfrm>
            <a:off x="457200" y="3771713"/>
            <a:ext cx="1657350" cy="290576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ja-JP" altLang="en-US"/>
              <a:t>マスタ テキストの書式設定</a:t>
            </a:r>
          </a:p>
        </p:txBody>
      </p:sp>
      <p:sp>
        <p:nvSpPr>
          <p:cNvPr id="5" name="日付プレースホルダ 4"/>
          <p:cNvSpPr>
            <a:spLocks noGrp="1"/>
          </p:cNvSpPr>
          <p:nvPr>
            <p:ph type="dt" sz="half" idx="10"/>
          </p:nvPr>
        </p:nvSpPr>
        <p:spPr/>
        <p:txBody>
          <a:bodyPr/>
          <a:lstStyle/>
          <a:p>
            <a:fld id="{C8F01309-4B5E-4493-B8B9-107D6E9314ED}" type="datetimeFigureOut">
              <a:rPr kumimoji="1" lang="ja-JP" altLang="en-US" smtClean="0"/>
              <a:pPr/>
              <a:t>2019/9/27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a:xfrm>
            <a:off x="6057900" y="8475134"/>
            <a:ext cx="457200" cy="486833"/>
          </a:xfrm>
        </p:spPr>
        <p:txBody>
          <a:bodyPr/>
          <a:lstStyle/>
          <a:p>
            <a:fld id="{C107F80A-2EE0-430A-8B34-ED0AEBA09592}" type="slidenum">
              <a:rPr kumimoji="1" lang="ja-JP" altLang="en-US" smtClean="0"/>
              <a:pPr/>
              <a:t>‹#›</a:t>
            </a:fld>
            <a:endParaRPr kumimoji="1" lang="ja-JP" altLang="en-US"/>
          </a:p>
        </p:txBody>
      </p:sp>
      <p:sp>
        <p:nvSpPr>
          <p:cNvPr id="3" name="図プレースホルダ 2"/>
          <p:cNvSpPr>
            <a:spLocks noGrp="1"/>
          </p:cNvSpPr>
          <p:nvPr>
            <p:ph type="pic" idx="1"/>
          </p:nvPr>
        </p:nvSpPr>
        <p:spPr>
          <a:xfrm rot="420000">
            <a:off x="2614345" y="1599356"/>
            <a:ext cx="3463290" cy="524256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ja-JP" altLang="en-US"/>
              <a:t>アイコンをクリックして図を追加</a:t>
            </a:r>
            <a:endParaRPr kumimoji="0" lang="en-US" dirty="0"/>
          </a:p>
        </p:txBody>
      </p:sp>
      <p:sp>
        <p:nvSpPr>
          <p:cNvPr id="10" name="フリーフォーム 9"/>
          <p:cNvSpPr>
            <a:spLocks/>
          </p:cNvSpPr>
          <p:nvPr/>
        </p:nvSpPr>
        <p:spPr bwMode="auto">
          <a:xfrm flipV="1">
            <a:off x="-7144" y="7755467"/>
            <a:ext cx="6872288" cy="1388533"/>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フリーフォーム 10"/>
          <p:cNvSpPr>
            <a:spLocks/>
          </p:cNvSpPr>
          <p:nvPr/>
        </p:nvSpPr>
        <p:spPr bwMode="auto">
          <a:xfrm flipV="1">
            <a:off x="3286125" y="8293101"/>
            <a:ext cx="3571875" cy="850900"/>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フリーフォーム 6"/>
          <p:cNvSpPr>
            <a:spLocks/>
          </p:cNvSpPr>
          <p:nvPr/>
        </p:nvSpPr>
        <p:spPr bwMode="auto">
          <a:xfrm>
            <a:off x="-7144" y="-9525"/>
            <a:ext cx="6872288" cy="1388533"/>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フリーフォーム 7"/>
          <p:cNvSpPr>
            <a:spLocks/>
          </p:cNvSpPr>
          <p:nvPr/>
        </p:nvSpPr>
        <p:spPr bwMode="auto">
          <a:xfrm>
            <a:off x="3286125" y="-9525"/>
            <a:ext cx="3571875" cy="850900"/>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タイトル プレースホルダ 8"/>
          <p:cNvSpPr>
            <a:spLocks noGrp="1"/>
          </p:cNvSpPr>
          <p:nvPr>
            <p:ph type="title"/>
          </p:nvPr>
        </p:nvSpPr>
        <p:spPr>
          <a:xfrm>
            <a:off x="342900" y="938784"/>
            <a:ext cx="6172200" cy="1524000"/>
          </a:xfrm>
          <a:prstGeom prst="rect">
            <a:avLst/>
          </a:prstGeom>
        </p:spPr>
        <p:txBody>
          <a:bodyPr vert="horz" lIns="0" rIns="0" bIns="0" anchor="b">
            <a:normAutofit/>
          </a:bodyPr>
          <a:lstStyle/>
          <a:p>
            <a:r>
              <a:rPr kumimoji="0" lang="ja-JP" altLang="en-US"/>
              <a:t>マスタ タイトルの書式設定</a:t>
            </a:r>
            <a:endParaRPr kumimoji="0" lang="en-US"/>
          </a:p>
        </p:txBody>
      </p:sp>
      <p:sp>
        <p:nvSpPr>
          <p:cNvPr id="30" name="テキスト プレースホルダ 29"/>
          <p:cNvSpPr>
            <a:spLocks noGrp="1"/>
          </p:cNvSpPr>
          <p:nvPr>
            <p:ph type="body" idx="1"/>
          </p:nvPr>
        </p:nvSpPr>
        <p:spPr>
          <a:xfrm>
            <a:off x="342900" y="2580640"/>
            <a:ext cx="6172200" cy="5852160"/>
          </a:xfrm>
          <a:prstGeom prst="rect">
            <a:avLst/>
          </a:prstGeom>
        </p:spPr>
        <p:txBody>
          <a:bodyPr vert="horz">
            <a:normAutofit/>
          </a:bodyPr>
          <a:lstStyle/>
          <a:p>
            <a:pPr lvl="0" eaLnBrk="1" latinLnBrk="0" hangingPunct="1"/>
            <a:r>
              <a:rPr kumimoji="0" lang="ja-JP" altLang="en-US"/>
              <a:t>マスタ テキストの書式設定</a:t>
            </a:r>
          </a:p>
          <a:p>
            <a:pPr lvl="1" eaLnBrk="1" latinLnBrk="0" hangingPunct="1"/>
            <a:r>
              <a:rPr kumimoji="0" lang="ja-JP" altLang="en-US"/>
              <a:t>第 </a:t>
            </a:r>
            <a:r>
              <a:rPr kumimoji="0" lang="en-US" altLang="ja-JP"/>
              <a:t>2 </a:t>
            </a:r>
            <a:r>
              <a:rPr kumimoji="0" lang="ja-JP" altLang="en-US"/>
              <a:t>レベル</a:t>
            </a:r>
          </a:p>
          <a:p>
            <a:pPr lvl="2" eaLnBrk="1" latinLnBrk="0" hangingPunct="1"/>
            <a:r>
              <a:rPr kumimoji="0" lang="ja-JP" altLang="en-US"/>
              <a:t>第 </a:t>
            </a:r>
            <a:r>
              <a:rPr kumimoji="0" lang="en-US" altLang="ja-JP"/>
              <a:t>3 </a:t>
            </a:r>
            <a:r>
              <a:rPr kumimoji="0" lang="ja-JP" altLang="en-US"/>
              <a:t>レベル</a:t>
            </a:r>
          </a:p>
          <a:p>
            <a:pPr lvl="3" eaLnBrk="1" latinLnBrk="0" hangingPunct="1"/>
            <a:r>
              <a:rPr kumimoji="0" lang="ja-JP" altLang="en-US"/>
              <a:t>第 </a:t>
            </a:r>
            <a:r>
              <a:rPr kumimoji="0" lang="en-US" altLang="ja-JP"/>
              <a:t>4 </a:t>
            </a:r>
            <a:r>
              <a:rPr kumimoji="0" lang="ja-JP" altLang="en-US"/>
              <a:t>レベル</a:t>
            </a:r>
          </a:p>
          <a:p>
            <a:pPr lvl="4" eaLnBrk="1" latinLnBrk="0" hangingPunct="1"/>
            <a:r>
              <a:rPr kumimoji="0" lang="ja-JP" altLang="en-US"/>
              <a:t>第 </a:t>
            </a:r>
            <a:r>
              <a:rPr kumimoji="0" lang="en-US" altLang="ja-JP"/>
              <a:t>5 </a:t>
            </a:r>
            <a:r>
              <a:rPr kumimoji="0" lang="ja-JP" altLang="en-US"/>
              <a:t>レベル</a:t>
            </a:r>
            <a:endParaRPr kumimoji="0" lang="en-US"/>
          </a:p>
        </p:txBody>
      </p:sp>
      <p:sp>
        <p:nvSpPr>
          <p:cNvPr id="10" name="日付プレースホルダ 9"/>
          <p:cNvSpPr>
            <a:spLocks noGrp="1"/>
          </p:cNvSpPr>
          <p:nvPr>
            <p:ph type="dt" sz="half" idx="2"/>
          </p:nvPr>
        </p:nvSpPr>
        <p:spPr>
          <a:xfrm>
            <a:off x="342900" y="8475134"/>
            <a:ext cx="1600200" cy="486833"/>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C8F01309-4B5E-4493-B8B9-107D6E9314ED}" type="datetimeFigureOut">
              <a:rPr kumimoji="1" lang="ja-JP" altLang="en-US" smtClean="0"/>
              <a:pPr/>
              <a:t>2019/9/27</a:t>
            </a:fld>
            <a:endParaRPr kumimoji="1" lang="ja-JP" altLang="en-US"/>
          </a:p>
        </p:txBody>
      </p:sp>
      <p:sp>
        <p:nvSpPr>
          <p:cNvPr id="22" name="フッター プレースホルダ 21"/>
          <p:cNvSpPr>
            <a:spLocks noGrp="1"/>
          </p:cNvSpPr>
          <p:nvPr>
            <p:ph type="ftr" sz="quarter" idx="3"/>
          </p:nvPr>
        </p:nvSpPr>
        <p:spPr>
          <a:xfrm>
            <a:off x="2000250" y="8475134"/>
            <a:ext cx="2514600" cy="486833"/>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kumimoji="1" lang="ja-JP" altLang="en-US"/>
          </a:p>
        </p:txBody>
      </p:sp>
      <p:sp>
        <p:nvSpPr>
          <p:cNvPr id="18" name="スライド番号プレースホルダ 17"/>
          <p:cNvSpPr>
            <a:spLocks noGrp="1"/>
          </p:cNvSpPr>
          <p:nvPr>
            <p:ph type="sldNum" sz="quarter" idx="4"/>
          </p:nvPr>
        </p:nvSpPr>
        <p:spPr>
          <a:xfrm>
            <a:off x="5943600" y="8475134"/>
            <a:ext cx="571500" cy="486833"/>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107F80A-2EE0-430A-8B34-ED0AEBA09592}" type="slidenum">
              <a:rPr kumimoji="1" lang="ja-JP" altLang="en-US" smtClean="0"/>
              <a:pPr/>
              <a:t>‹#›</a:t>
            </a:fld>
            <a:endParaRPr kumimoji="1" lang="ja-JP" altLang="en-US"/>
          </a:p>
        </p:txBody>
      </p:sp>
      <p:grpSp>
        <p:nvGrpSpPr>
          <p:cNvPr id="2" name="グループ化 1"/>
          <p:cNvGrpSpPr/>
          <p:nvPr/>
        </p:nvGrpSpPr>
        <p:grpSpPr>
          <a:xfrm>
            <a:off x="-14263" y="269877"/>
            <a:ext cx="6885411" cy="865632"/>
            <a:chOff x="-19045" y="216550"/>
            <a:chExt cx="9180548" cy="649224"/>
          </a:xfrm>
        </p:grpSpPr>
        <p:sp>
          <p:nvSpPr>
            <p:cNvPr id="12" name="フリーフォーム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フリーフォーム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Lst>
  <p:txStyles>
    <p:titleStyle>
      <a:lvl1pPr algn="l" rtl="0" eaLnBrk="1" latinLnBrk="0" hangingPunct="1">
        <a:spcBef>
          <a:spcPct val="0"/>
        </a:spcBef>
        <a:buNone/>
        <a:defRPr kumimoji="1"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1"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1"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1"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1"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260648" y="8119556"/>
            <a:ext cx="6264696" cy="492443"/>
          </a:xfrm>
          <a:prstGeom prst="rect">
            <a:avLst/>
          </a:prstGeom>
        </p:spPr>
        <p:txBody>
          <a:bodyPr wrap="square">
            <a:spAutoFit/>
          </a:bodyPr>
          <a:lstStyle/>
          <a:p>
            <a:r>
              <a:rPr lang="ja-JP" altLang="en-US" sz="800" dirty="0">
                <a:latin typeface="Meiryo UI" pitchFamily="50" charset="-128"/>
                <a:ea typeface="Meiryo UI" pitchFamily="50" charset="-128"/>
                <a:cs typeface="Meiryo UI" pitchFamily="50" charset="-128"/>
              </a:rPr>
              <a:t>*</a:t>
            </a:r>
            <a:r>
              <a:rPr lang="ja-JP" altLang="en-US" sz="1000" dirty="0">
                <a:latin typeface="Meiryo UI" pitchFamily="50" charset="-128"/>
                <a:ea typeface="Meiryo UI" pitchFamily="50" charset="-128"/>
                <a:cs typeface="Meiryo UI" pitchFamily="50" charset="-128"/>
              </a:rPr>
              <a:t>講演会終了後に、情報交換の場をご用意しております。</a:t>
            </a:r>
            <a:endParaRPr lang="ja-JP" altLang="en-US" sz="800" dirty="0">
              <a:latin typeface="Meiryo UI" pitchFamily="50" charset="-128"/>
              <a:ea typeface="Meiryo UI" pitchFamily="50" charset="-128"/>
              <a:cs typeface="Meiryo UI" pitchFamily="50" charset="-128"/>
            </a:endParaRPr>
          </a:p>
          <a:p>
            <a:r>
              <a:rPr lang="ja-JP" altLang="en-US" sz="800" dirty="0">
                <a:latin typeface="Meiryo UI" pitchFamily="50" charset="-128"/>
                <a:ea typeface="Meiryo UI" pitchFamily="50" charset="-128"/>
                <a:cs typeface="Meiryo UI" pitchFamily="50" charset="-128"/>
              </a:rPr>
              <a:t>*当日は、ご参加頂いた確認のため、ご施設、ご芳名のご記入をお願い申し上げます。</a:t>
            </a:r>
          </a:p>
          <a:p>
            <a:r>
              <a:rPr lang="ja-JP" altLang="en-US" sz="800" dirty="0">
                <a:latin typeface="Meiryo UI" pitchFamily="50" charset="-128"/>
                <a:ea typeface="Meiryo UI" pitchFamily="50" charset="-128"/>
                <a:cs typeface="Meiryo UI" pitchFamily="50" charset="-128"/>
              </a:rPr>
              <a:t>　なお、ご記帳頂きました ご施設およびご芳名は医薬品に関する情報提供のため利用させて頂くことがございます。</a:t>
            </a:r>
          </a:p>
        </p:txBody>
      </p:sp>
      <p:pic>
        <p:nvPicPr>
          <p:cNvPr id="5" name="図 4" descr="\\Cfs-02\home7\14710207\My Documents\My Pictures\無題.png"/>
          <p:cNvPicPr/>
          <p:nvPr/>
        </p:nvPicPr>
        <p:blipFill>
          <a:blip r:embed="rId2" cstate="print"/>
          <a:srcRect/>
          <a:stretch>
            <a:fillRect/>
          </a:stretch>
        </p:blipFill>
        <p:spPr bwMode="auto">
          <a:xfrm>
            <a:off x="0" y="0"/>
            <a:ext cx="1085850" cy="364756"/>
          </a:xfrm>
          <a:prstGeom prst="rect">
            <a:avLst/>
          </a:prstGeom>
          <a:noFill/>
          <a:ln w="9525">
            <a:noFill/>
            <a:miter lim="800000"/>
            <a:headEnd/>
            <a:tailEnd/>
          </a:ln>
        </p:spPr>
      </p:pic>
      <p:sp>
        <p:nvSpPr>
          <p:cNvPr id="6" name="テキスト ボックス 5"/>
          <p:cNvSpPr txBox="1"/>
          <p:nvPr/>
        </p:nvSpPr>
        <p:spPr>
          <a:xfrm>
            <a:off x="675456" y="212611"/>
            <a:ext cx="5777880" cy="523220"/>
          </a:xfrm>
          <a:prstGeom prst="rect">
            <a:avLst/>
          </a:prstGeom>
          <a:noFill/>
        </p:spPr>
        <p:txBody>
          <a:bodyPr wrap="square" rtlCol="0">
            <a:spAutoFit/>
          </a:bodyPr>
          <a:lstStyle/>
          <a:p>
            <a:pPr algn="ctr"/>
            <a:r>
              <a:rPr lang="ja-JP" altLang="en-US" sz="2800" b="1" dirty="0">
                <a:latin typeface="Meiryo UI" pitchFamily="50" charset="-128"/>
                <a:ea typeface="Meiryo UI" pitchFamily="50" charset="-128"/>
                <a:cs typeface="Meiryo UI" pitchFamily="50" charset="-128"/>
              </a:rPr>
              <a:t>肥満症治療フォーラム </a:t>
            </a:r>
            <a:r>
              <a:rPr lang="en-US" altLang="ja-JP" sz="2800" b="1" dirty="0">
                <a:latin typeface="Meiryo UI" pitchFamily="50" charset="-128"/>
                <a:ea typeface="Meiryo UI" pitchFamily="50" charset="-128"/>
                <a:cs typeface="Meiryo UI" pitchFamily="50" charset="-128"/>
              </a:rPr>
              <a:t>in </a:t>
            </a:r>
            <a:r>
              <a:rPr lang="ja-JP" altLang="en-US" sz="2800" b="1" dirty="0">
                <a:latin typeface="Meiryo UI" pitchFamily="50" charset="-128"/>
                <a:ea typeface="Meiryo UI" pitchFamily="50" charset="-128"/>
                <a:cs typeface="Meiryo UI" pitchFamily="50" charset="-128"/>
              </a:rPr>
              <a:t>名古屋</a:t>
            </a:r>
            <a:endParaRPr lang="en-US" altLang="ja-JP" sz="2400" b="1" dirty="0">
              <a:latin typeface="Meiryo UI" pitchFamily="50" charset="-128"/>
              <a:ea typeface="Meiryo UI" pitchFamily="50" charset="-128"/>
              <a:cs typeface="Meiryo UI" pitchFamily="50" charset="-128"/>
            </a:endParaRPr>
          </a:p>
        </p:txBody>
      </p:sp>
      <p:sp>
        <p:nvSpPr>
          <p:cNvPr id="13313" name="Rectangle 1"/>
          <p:cNvSpPr>
            <a:spLocks noChangeArrowheads="1"/>
          </p:cNvSpPr>
          <p:nvPr/>
        </p:nvSpPr>
        <p:spPr bwMode="auto">
          <a:xfrm>
            <a:off x="620688" y="1036057"/>
            <a:ext cx="5760640" cy="10156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p>
            <a:r>
              <a:rPr lang="ja-JP" altLang="en-US" sz="1200" baseline="0" dirty="0">
                <a:latin typeface="Meiryo UI" pitchFamily="50" charset="-128"/>
                <a:ea typeface="Meiryo UI" pitchFamily="50" charset="-128"/>
                <a:cs typeface="Meiryo UI" pitchFamily="50" charset="-128"/>
              </a:rPr>
              <a:t>謹啓 </a:t>
            </a:r>
            <a:endParaRPr lang="en-US" altLang="ja-JP" sz="1200" baseline="0" dirty="0">
              <a:latin typeface="Meiryo UI" pitchFamily="50" charset="-128"/>
              <a:ea typeface="Meiryo UI" pitchFamily="50" charset="-128"/>
              <a:cs typeface="Meiryo UI" pitchFamily="50" charset="-128"/>
            </a:endParaRPr>
          </a:p>
          <a:p>
            <a:r>
              <a:rPr lang="ja-JP" altLang="en-US" sz="1200" baseline="0" dirty="0">
                <a:latin typeface="Meiryo UI" pitchFamily="50" charset="-128"/>
                <a:ea typeface="Meiryo UI" pitchFamily="50" charset="-128"/>
                <a:cs typeface="Meiryo UI" pitchFamily="50" charset="-128"/>
              </a:rPr>
              <a:t>先生方におかれましては益々ご健勝のこととお喜び申し上げます。</a:t>
            </a:r>
            <a:endParaRPr lang="en-US" altLang="ja-JP" sz="1200" baseline="0" dirty="0">
              <a:latin typeface="Meiryo UI" pitchFamily="50" charset="-128"/>
              <a:ea typeface="Meiryo UI" pitchFamily="50" charset="-128"/>
              <a:cs typeface="Meiryo UI" pitchFamily="50" charset="-128"/>
            </a:endParaRPr>
          </a:p>
          <a:p>
            <a:r>
              <a:rPr kumimoji="1" lang="ja-JP" sz="1200" b="0" i="0" u="none" strike="noStrike" cap="none" normalizeH="0" baseline="0" dirty="0">
                <a:ln>
                  <a:noFill/>
                </a:ln>
                <a:solidFill>
                  <a:schemeClr val="tx1"/>
                </a:solidFill>
                <a:effectLst/>
                <a:latin typeface="Meiryo UI" pitchFamily="50" charset="-128"/>
                <a:ea typeface="Meiryo UI" pitchFamily="50" charset="-128"/>
                <a:cs typeface="Meiryo UI" pitchFamily="50" charset="-128"/>
              </a:rPr>
              <a:t>さてこの度、「</a:t>
            </a:r>
            <a:r>
              <a:rPr kumimoji="1" lang="ja-JP" altLang="en-US" sz="1200" b="0" i="0" u="none" strike="noStrike" cap="none" normalizeH="0" baseline="0" dirty="0">
                <a:ln>
                  <a:noFill/>
                </a:ln>
                <a:solidFill>
                  <a:schemeClr val="tx1"/>
                </a:solidFill>
                <a:effectLst/>
                <a:latin typeface="Meiryo UI" pitchFamily="50" charset="-128"/>
                <a:ea typeface="Meiryo UI" pitchFamily="50" charset="-128"/>
                <a:cs typeface="Meiryo UI" pitchFamily="50" charset="-128"/>
              </a:rPr>
              <a:t>肥満症治療</a:t>
            </a:r>
            <a:r>
              <a:rPr lang="ja-JP" altLang="en-US" sz="1200" dirty="0">
                <a:latin typeface="Meiryo UI" pitchFamily="50" charset="-128"/>
                <a:ea typeface="Meiryo UI" pitchFamily="50" charset="-128"/>
                <a:cs typeface="Meiryo UI" pitchFamily="50" charset="-128"/>
              </a:rPr>
              <a:t>フォーラム</a:t>
            </a:r>
            <a:r>
              <a:rPr kumimoji="1" lang="ja-JP" altLang="en-US" sz="1200" b="0" i="0" u="none" strike="noStrike" cap="none" normalizeH="0" baseline="0" dirty="0">
                <a:ln>
                  <a:noFill/>
                </a:ln>
                <a:solidFill>
                  <a:schemeClr val="tx1"/>
                </a:solidFill>
                <a:effectLst/>
                <a:latin typeface="Meiryo UI" pitchFamily="50" charset="-128"/>
                <a:ea typeface="Meiryo UI" pitchFamily="50" charset="-128"/>
                <a:cs typeface="Meiryo UI" pitchFamily="50" charset="-128"/>
              </a:rPr>
              <a:t>」</a:t>
            </a:r>
            <a:r>
              <a:rPr kumimoji="1" lang="ja-JP" sz="1200" b="0" i="0" u="none" strike="noStrike" cap="none" normalizeH="0" baseline="0" dirty="0">
                <a:ln>
                  <a:noFill/>
                </a:ln>
                <a:solidFill>
                  <a:schemeClr val="tx1"/>
                </a:solidFill>
                <a:effectLst/>
                <a:latin typeface="Meiryo UI" pitchFamily="50" charset="-128"/>
                <a:ea typeface="Meiryo UI" pitchFamily="50" charset="-128"/>
                <a:cs typeface="Meiryo UI" pitchFamily="50" charset="-128"/>
              </a:rPr>
              <a:t>を開催する運びとなりました。</a:t>
            </a:r>
            <a:endParaRPr lang="en-US" altLang="ja-JP" sz="500" dirty="0">
              <a:latin typeface="Meiryo UI" pitchFamily="50" charset="-128"/>
              <a:ea typeface="Meiryo UI" pitchFamily="50" charset="-128"/>
              <a:cs typeface="Meiryo UI" pitchFamily="50" charset="-128"/>
            </a:endParaRPr>
          </a:p>
          <a:p>
            <a:r>
              <a:rPr kumimoji="1" lang="ja-JP" sz="1200" b="0" i="0" u="none" strike="noStrike" cap="none" normalizeH="0" baseline="0" dirty="0">
                <a:ln>
                  <a:noFill/>
                </a:ln>
                <a:solidFill>
                  <a:schemeClr val="tx1"/>
                </a:solidFill>
                <a:effectLst/>
                <a:latin typeface="Meiryo UI" pitchFamily="50" charset="-128"/>
                <a:ea typeface="Meiryo UI" pitchFamily="50" charset="-128"/>
                <a:cs typeface="Meiryo UI" pitchFamily="50" charset="-128"/>
              </a:rPr>
              <a:t>ご多忙の事と存じますが、万障お繰り合わせのうえ、ご出席賜りますようお願い申し上げます。</a:t>
            </a:r>
            <a:endParaRPr lang="en-US" altLang="ja-JP" sz="500" dirty="0">
              <a:latin typeface="Meiryo UI" pitchFamily="50" charset="-128"/>
              <a:ea typeface="Meiryo UI" pitchFamily="50" charset="-128"/>
              <a:cs typeface="Meiryo UI" pitchFamily="50" charset="-128"/>
            </a:endParaRPr>
          </a:p>
          <a:p>
            <a:r>
              <a:rPr kumimoji="1" lang="ja-JP" altLang="en-US" sz="500" b="0" i="0" u="none" strike="noStrike" cap="none" normalizeH="0" baseline="0" dirty="0">
                <a:ln>
                  <a:noFill/>
                </a:ln>
                <a:solidFill>
                  <a:schemeClr val="tx1"/>
                </a:solidFill>
                <a:effectLst/>
                <a:latin typeface="Meiryo UI" pitchFamily="50" charset="-128"/>
                <a:ea typeface="Meiryo UI" pitchFamily="50" charset="-128"/>
                <a:cs typeface="Meiryo UI" pitchFamily="50" charset="-128"/>
              </a:rPr>
              <a:t>　　　　　　　　　　　　　　　　　　　　　　　　　　　　　　　　　　　　　　　　　　　　　　　　　　　　　　　　　　　　　　　　　　　　　　　　　　　　　　　　　　　　　　　　　　　　　　　　　　　　　　　　　　　　　　　　　　　</a:t>
            </a:r>
            <a:r>
              <a:rPr kumimoji="1" lang="ja-JP" sz="1200" b="0" i="0" u="none" strike="noStrike" cap="none" normalizeH="0" baseline="0" dirty="0">
                <a:ln>
                  <a:noFill/>
                </a:ln>
                <a:solidFill>
                  <a:schemeClr val="tx1"/>
                </a:solidFill>
                <a:effectLst/>
                <a:latin typeface="Meiryo UI" pitchFamily="50" charset="-128"/>
                <a:ea typeface="Meiryo UI" pitchFamily="50" charset="-128"/>
                <a:cs typeface="Meiryo UI" pitchFamily="50" charset="-128"/>
              </a:rPr>
              <a:t>敬具</a:t>
            </a:r>
            <a:endParaRPr kumimoji="1" lang="ja-JP" sz="1600" b="0" i="0" u="none" strike="noStrike" cap="none" normalizeH="0" baseline="0" dirty="0">
              <a:ln>
                <a:noFill/>
              </a:ln>
              <a:solidFill>
                <a:schemeClr val="tx1"/>
              </a:solidFill>
              <a:effectLst/>
              <a:latin typeface="Meiryo UI" pitchFamily="50" charset="-128"/>
              <a:ea typeface="Meiryo UI" pitchFamily="50" charset="-128"/>
              <a:cs typeface="Meiryo UI" pitchFamily="50" charset="-128"/>
            </a:endParaRPr>
          </a:p>
        </p:txBody>
      </p:sp>
      <p:sp>
        <p:nvSpPr>
          <p:cNvPr id="13314" name="Rectangle 2"/>
          <p:cNvSpPr>
            <a:spLocks noChangeArrowheads="1"/>
          </p:cNvSpPr>
          <p:nvPr/>
        </p:nvSpPr>
        <p:spPr bwMode="auto">
          <a:xfrm>
            <a:off x="404664" y="2051720"/>
            <a:ext cx="5976664" cy="523220"/>
          </a:xfrm>
          <a:prstGeom prst="rect">
            <a:avLst/>
          </a:prstGeom>
          <a:noFill/>
          <a:ln w="9525">
            <a:solidFill>
              <a:srgbClr val="92D050"/>
            </a:solid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66700" defTabSz="914400" rtl="0" eaLnBrk="0" fontAlgn="base" latinLnBrk="0" hangingPunct="0">
              <a:lnSpc>
                <a:spcPct val="100000"/>
              </a:lnSpc>
              <a:spcBef>
                <a:spcPct val="0"/>
              </a:spcBef>
              <a:spcAft>
                <a:spcPct val="0"/>
              </a:spcAft>
              <a:buClrTx/>
              <a:buSzTx/>
              <a:buFontTx/>
              <a:buNone/>
              <a:tabLst/>
            </a:pPr>
            <a:r>
              <a:rPr kumimoji="1" lang="ja-JP" altLang="ja-JP" sz="1400" b="0" i="0" u="none" strike="noStrike" cap="none" normalizeH="0" baseline="0" dirty="0">
                <a:ln>
                  <a:noFill/>
                </a:ln>
                <a:solidFill>
                  <a:schemeClr val="tx1"/>
                </a:solidFill>
                <a:effectLst/>
                <a:latin typeface="Meiryo UI" pitchFamily="50" charset="-128"/>
                <a:ea typeface="Meiryo UI" pitchFamily="50" charset="-128"/>
                <a:cs typeface="Meiryo UI" pitchFamily="50" charset="-128"/>
              </a:rPr>
              <a:t>【</a:t>
            </a:r>
            <a:r>
              <a:rPr kumimoji="1" lang="ja-JP" sz="1400" b="0" i="0" u="none" strike="noStrike" cap="none" normalizeH="0" baseline="0" dirty="0">
                <a:ln>
                  <a:noFill/>
                </a:ln>
                <a:solidFill>
                  <a:schemeClr val="tx1"/>
                </a:solidFill>
                <a:effectLst/>
                <a:latin typeface="Meiryo UI" pitchFamily="50" charset="-128"/>
                <a:ea typeface="Meiryo UI" pitchFamily="50" charset="-128"/>
                <a:cs typeface="Meiryo UI" pitchFamily="50" charset="-128"/>
              </a:rPr>
              <a:t>日時</a:t>
            </a:r>
            <a:r>
              <a:rPr kumimoji="1" lang="ja-JP" altLang="ja-JP" sz="1400" b="0" i="0" u="none" strike="noStrike" cap="none" normalizeH="0" baseline="0" dirty="0">
                <a:ln>
                  <a:noFill/>
                </a:ln>
                <a:solidFill>
                  <a:schemeClr val="tx1"/>
                </a:solidFill>
                <a:effectLst/>
                <a:latin typeface="Meiryo UI" pitchFamily="50" charset="-128"/>
                <a:ea typeface="Meiryo UI" pitchFamily="50" charset="-128"/>
                <a:cs typeface="Meiryo UI" pitchFamily="50" charset="-128"/>
              </a:rPr>
              <a:t>】</a:t>
            </a:r>
            <a:r>
              <a:rPr kumimoji="1" lang="ja-JP" altLang="en-US" sz="1400" b="0" i="0" u="none" strike="noStrike" cap="none" normalizeH="0" baseline="0" dirty="0">
                <a:ln>
                  <a:noFill/>
                </a:ln>
                <a:solidFill>
                  <a:schemeClr val="tx1"/>
                </a:solidFill>
                <a:effectLst/>
                <a:latin typeface="Meiryo UI" pitchFamily="50" charset="-128"/>
                <a:ea typeface="Meiryo UI" pitchFamily="50" charset="-128"/>
                <a:cs typeface="Meiryo UI" pitchFamily="50" charset="-128"/>
              </a:rPr>
              <a:t>　</a:t>
            </a:r>
            <a:r>
              <a:rPr kumimoji="1" lang="ja-JP" altLang="ja-JP" sz="1400" b="0" i="0" u="none" strike="noStrike" cap="none" normalizeH="0" baseline="0" dirty="0">
                <a:ln>
                  <a:noFill/>
                </a:ln>
                <a:solidFill>
                  <a:schemeClr val="tx1"/>
                </a:solidFill>
                <a:effectLst/>
                <a:latin typeface="Meiryo UI" pitchFamily="50" charset="-128"/>
                <a:ea typeface="Meiryo UI" pitchFamily="50" charset="-128"/>
                <a:cs typeface="Meiryo UI" pitchFamily="50" charset="-128"/>
              </a:rPr>
              <a:t> </a:t>
            </a:r>
            <a:r>
              <a:rPr lang="en-US" altLang="ja-JP" sz="1400" dirty="0">
                <a:latin typeface="Meiryo UI" pitchFamily="50" charset="-128"/>
                <a:ea typeface="Meiryo UI" pitchFamily="50" charset="-128"/>
                <a:cs typeface="Meiryo UI" pitchFamily="50" charset="-128"/>
              </a:rPr>
              <a:t>2019</a:t>
            </a:r>
            <a:r>
              <a:rPr kumimoji="1" lang="ja-JP" altLang="en-US" sz="1400" b="0" i="0" u="none" strike="noStrike" cap="none" normalizeH="0" baseline="0" dirty="0">
                <a:ln>
                  <a:noFill/>
                </a:ln>
                <a:solidFill>
                  <a:schemeClr val="tx1"/>
                </a:solidFill>
                <a:effectLst/>
                <a:latin typeface="Meiryo UI" pitchFamily="50" charset="-128"/>
                <a:ea typeface="Meiryo UI" pitchFamily="50" charset="-128"/>
                <a:cs typeface="Meiryo UI" pitchFamily="50" charset="-128"/>
              </a:rPr>
              <a:t>年</a:t>
            </a:r>
            <a:r>
              <a:rPr kumimoji="1" lang="en-US" altLang="ja-JP" sz="1400" b="0" i="0" u="none" strike="noStrike" cap="none" normalizeH="0" baseline="0" dirty="0">
                <a:ln>
                  <a:noFill/>
                </a:ln>
                <a:solidFill>
                  <a:schemeClr val="tx1"/>
                </a:solidFill>
                <a:effectLst/>
                <a:latin typeface="Meiryo UI" pitchFamily="50" charset="-128"/>
                <a:ea typeface="Meiryo UI" pitchFamily="50" charset="-128"/>
                <a:cs typeface="Meiryo UI" pitchFamily="50" charset="-128"/>
              </a:rPr>
              <a:t>8</a:t>
            </a:r>
            <a:r>
              <a:rPr kumimoji="1" lang="ja-JP" altLang="en-US" sz="1400" b="0" i="0" u="none" strike="noStrike" cap="none" normalizeH="0" baseline="0" dirty="0">
                <a:ln>
                  <a:noFill/>
                </a:ln>
                <a:solidFill>
                  <a:schemeClr val="tx1"/>
                </a:solidFill>
                <a:effectLst/>
                <a:latin typeface="Meiryo UI" pitchFamily="50" charset="-128"/>
                <a:ea typeface="Meiryo UI" pitchFamily="50" charset="-128"/>
                <a:cs typeface="Meiryo UI" pitchFamily="50" charset="-128"/>
              </a:rPr>
              <a:t>月</a:t>
            </a:r>
            <a:r>
              <a:rPr lang="en-US" altLang="ja-JP" sz="1400" dirty="0">
                <a:latin typeface="Meiryo UI" pitchFamily="50" charset="-128"/>
                <a:ea typeface="Meiryo UI" pitchFamily="50" charset="-128"/>
                <a:cs typeface="Meiryo UI" pitchFamily="50" charset="-128"/>
              </a:rPr>
              <a:t>31</a:t>
            </a:r>
            <a:r>
              <a:rPr kumimoji="1" lang="ja-JP" altLang="en-US" sz="1400" b="0" i="0" u="none" strike="noStrike" cap="none" normalizeH="0" baseline="0" dirty="0">
                <a:ln>
                  <a:noFill/>
                </a:ln>
                <a:solidFill>
                  <a:schemeClr val="tx1"/>
                </a:solidFill>
                <a:effectLst/>
                <a:latin typeface="Meiryo UI" pitchFamily="50" charset="-128"/>
                <a:ea typeface="Meiryo UI" pitchFamily="50" charset="-128"/>
                <a:cs typeface="Meiryo UI" pitchFamily="50" charset="-128"/>
              </a:rPr>
              <a:t>日</a:t>
            </a:r>
            <a:r>
              <a:rPr kumimoji="1" lang="en-US" altLang="ja-JP" sz="1400" b="0" i="0" u="none" strike="noStrike" cap="none" normalizeH="0" baseline="0" dirty="0">
                <a:ln>
                  <a:noFill/>
                </a:ln>
                <a:solidFill>
                  <a:schemeClr val="tx1"/>
                </a:solidFill>
                <a:effectLst/>
                <a:latin typeface="Meiryo UI" pitchFamily="50" charset="-128"/>
                <a:ea typeface="Meiryo UI" pitchFamily="50" charset="-128"/>
                <a:cs typeface="Meiryo UI" pitchFamily="50" charset="-128"/>
              </a:rPr>
              <a:t>(</a:t>
            </a:r>
            <a:r>
              <a:rPr lang="ja-JP" altLang="en-US" sz="1400" dirty="0">
                <a:latin typeface="Meiryo UI" pitchFamily="50" charset="-128"/>
                <a:ea typeface="Meiryo UI" pitchFamily="50" charset="-128"/>
                <a:cs typeface="Meiryo UI" pitchFamily="50" charset="-128"/>
              </a:rPr>
              <a:t>土</a:t>
            </a:r>
            <a:r>
              <a:rPr kumimoji="1" lang="en-US" altLang="ja-JP" sz="1400" b="0" i="0" u="none" strike="noStrike" cap="none" normalizeH="0" baseline="0" dirty="0">
                <a:ln>
                  <a:noFill/>
                </a:ln>
                <a:solidFill>
                  <a:schemeClr val="tx1"/>
                </a:solidFill>
                <a:effectLst/>
                <a:latin typeface="Meiryo UI" pitchFamily="50" charset="-128"/>
                <a:ea typeface="Meiryo UI" pitchFamily="50" charset="-128"/>
                <a:cs typeface="Meiryo UI" pitchFamily="50" charset="-128"/>
              </a:rPr>
              <a:t>)</a:t>
            </a:r>
            <a:r>
              <a:rPr kumimoji="1" lang="ja-JP" altLang="en-US" sz="1400" b="0" i="0" u="none" strike="noStrike" cap="none" normalizeH="0" baseline="0" dirty="0">
                <a:ln>
                  <a:noFill/>
                </a:ln>
                <a:solidFill>
                  <a:schemeClr val="tx1"/>
                </a:solidFill>
                <a:effectLst/>
                <a:latin typeface="Meiryo UI" pitchFamily="50" charset="-128"/>
                <a:ea typeface="Meiryo UI" pitchFamily="50" charset="-128"/>
                <a:cs typeface="Meiryo UI" pitchFamily="50" charset="-128"/>
              </a:rPr>
              <a:t>　</a:t>
            </a:r>
            <a:r>
              <a:rPr kumimoji="1" lang="en-US" altLang="ja-JP" sz="1400" b="0" i="0" u="none" strike="noStrike" cap="none" normalizeH="0" baseline="0" dirty="0">
                <a:ln>
                  <a:noFill/>
                </a:ln>
                <a:solidFill>
                  <a:schemeClr val="tx1"/>
                </a:solidFill>
                <a:effectLst/>
                <a:latin typeface="Meiryo UI" pitchFamily="50" charset="-128"/>
                <a:ea typeface="Meiryo UI" pitchFamily="50" charset="-128"/>
                <a:cs typeface="Meiryo UI" pitchFamily="50" charset="-128"/>
              </a:rPr>
              <a:t>16:00~</a:t>
            </a:r>
            <a:r>
              <a:rPr kumimoji="1" lang="ja-JP" altLang="en-US" sz="1400" b="0" i="0" u="none" strike="noStrike" cap="none" normalizeH="0" baseline="0" dirty="0">
                <a:ln>
                  <a:noFill/>
                </a:ln>
                <a:solidFill>
                  <a:schemeClr val="tx1"/>
                </a:solidFill>
                <a:effectLst/>
                <a:latin typeface="Meiryo UI" pitchFamily="50" charset="-128"/>
                <a:ea typeface="Meiryo UI" pitchFamily="50" charset="-128"/>
                <a:cs typeface="Meiryo UI" pitchFamily="50" charset="-128"/>
              </a:rPr>
              <a:t>　</a:t>
            </a:r>
            <a:r>
              <a:rPr kumimoji="1" lang="en-US" altLang="ja-JP" sz="1400" b="0" i="0" u="none" strike="noStrike" cap="none" normalizeH="0" baseline="0" dirty="0">
                <a:ln>
                  <a:noFill/>
                </a:ln>
                <a:solidFill>
                  <a:schemeClr val="tx1"/>
                </a:solidFill>
                <a:effectLst/>
                <a:latin typeface="Meiryo UI" pitchFamily="50" charset="-128"/>
                <a:ea typeface="Meiryo UI" pitchFamily="50" charset="-128"/>
                <a:cs typeface="Meiryo UI" pitchFamily="50" charset="-128"/>
              </a:rPr>
              <a:t>18:00</a:t>
            </a:r>
          </a:p>
          <a:p>
            <a:pPr indent="266700" eaLnBrk="0" fontAlgn="base" hangingPunct="0">
              <a:spcBef>
                <a:spcPct val="0"/>
              </a:spcBef>
              <a:spcAft>
                <a:spcPct val="0"/>
              </a:spcAft>
            </a:pPr>
            <a:r>
              <a:rPr kumimoji="1" lang="en-US" altLang="ja-JP" sz="1400" b="0" i="0" u="none" strike="noStrike" cap="none" normalizeH="0" baseline="0" dirty="0">
                <a:ln>
                  <a:noFill/>
                </a:ln>
                <a:solidFill>
                  <a:schemeClr val="tx1"/>
                </a:solidFill>
                <a:effectLst/>
                <a:latin typeface="Meiryo UI" pitchFamily="50" charset="-128"/>
                <a:ea typeface="Meiryo UI" pitchFamily="50" charset="-128"/>
                <a:cs typeface="Meiryo UI" pitchFamily="50" charset="-128"/>
              </a:rPr>
              <a:t>【</a:t>
            </a:r>
            <a:r>
              <a:rPr kumimoji="1" lang="ja-JP" altLang="en-US" sz="1400" b="0" i="0" u="none" strike="noStrike" cap="none" normalizeH="0" baseline="0" dirty="0">
                <a:ln>
                  <a:noFill/>
                </a:ln>
                <a:solidFill>
                  <a:schemeClr val="tx1"/>
                </a:solidFill>
                <a:effectLst/>
                <a:latin typeface="Meiryo UI" pitchFamily="50" charset="-128"/>
                <a:ea typeface="Meiryo UI" pitchFamily="50" charset="-128"/>
                <a:cs typeface="Meiryo UI" pitchFamily="50" charset="-128"/>
              </a:rPr>
              <a:t>場所</a:t>
            </a:r>
            <a:r>
              <a:rPr kumimoji="1" lang="en-US" altLang="ja-JP" sz="1400" b="0" i="0" u="none" strike="noStrike" cap="none" normalizeH="0" baseline="0" dirty="0">
                <a:ln>
                  <a:noFill/>
                </a:ln>
                <a:solidFill>
                  <a:schemeClr val="tx1"/>
                </a:solidFill>
                <a:effectLst/>
                <a:latin typeface="Meiryo UI" pitchFamily="50" charset="-128"/>
                <a:ea typeface="Meiryo UI" pitchFamily="50" charset="-128"/>
                <a:cs typeface="Meiryo UI" pitchFamily="50" charset="-128"/>
              </a:rPr>
              <a:t>】</a:t>
            </a:r>
            <a:r>
              <a:rPr kumimoji="1" lang="ja-JP" altLang="en-US" sz="1400" b="0" i="0" u="none" strike="noStrike" cap="none" normalizeH="0" baseline="0" dirty="0">
                <a:ln>
                  <a:noFill/>
                </a:ln>
                <a:solidFill>
                  <a:schemeClr val="tx1"/>
                </a:solidFill>
                <a:effectLst/>
                <a:latin typeface="Meiryo UI" pitchFamily="50" charset="-128"/>
                <a:ea typeface="Meiryo UI" pitchFamily="50" charset="-128"/>
                <a:cs typeface="Meiryo UI" pitchFamily="50" charset="-128"/>
              </a:rPr>
              <a:t>　　東京第一ホテル錦</a:t>
            </a:r>
            <a:r>
              <a:rPr lang="ja-JP" altLang="en-US" sz="1400" dirty="0">
                <a:latin typeface="Meiryo UI" pitchFamily="50" charset="-128"/>
                <a:ea typeface="Meiryo UI" pitchFamily="50" charset="-128"/>
                <a:cs typeface="Meiryo UI" pitchFamily="50" charset="-128"/>
              </a:rPr>
              <a:t>　　〒</a:t>
            </a:r>
            <a:r>
              <a:rPr lang="en-US" altLang="ja-JP" sz="1400" dirty="0">
                <a:latin typeface="Meiryo UI" pitchFamily="50" charset="-128"/>
                <a:ea typeface="Meiryo UI" pitchFamily="50" charset="-128"/>
                <a:cs typeface="Meiryo UI" pitchFamily="50" charset="-128"/>
              </a:rPr>
              <a:t>460-0003 </a:t>
            </a:r>
            <a:r>
              <a:rPr lang="ja-JP" altLang="en-US" sz="1400" dirty="0">
                <a:latin typeface="Meiryo UI" pitchFamily="50" charset="-128"/>
                <a:ea typeface="Meiryo UI" pitchFamily="50" charset="-128"/>
                <a:cs typeface="Meiryo UI" pitchFamily="50" charset="-128"/>
              </a:rPr>
              <a:t>名古屋市中区錦</a:t>
            </a:r>
            <a:r>
              <a:rPr lang="en-US" altLang="ja-JP" sz="1400" dirty="0">
                <a:latin typeface="Meiryo UI" pitchFamily="50" charset="-128"/>
                <a:ea typeface="Meiryo UI" pitchFamily="50" charset="-128"/>
                <a:cs typeface="Meiryo UI" pitchFamily="50" charset="-128"/>
              </a:rPr>
              <a:t>3-18-21</a:t>
            </a:r>
            <a:endParaRPr kumimoji="1" lang="en-US" altLang="ja-JP" sz="1400" b="0" i="0" u="none" strike="noStrike" cap="none" normalizeH="0" baseline="0" dirty="0">
              <a:ln>
                <a:noFill/>
              </a:ln>
              <a:solidFill>
                <a:schemeClr val="tx1"/>
              </a:solidFill>
              <a:effectLst/>
              <a:latin typeface="Meiryo UI" pitchFamily="50" charset="-128"/>
              <a:ea typeface="Meiryo UI" pitchFamily="50" charset="-128"/>
              <a:cs typeface="Meiryo UI" pitchFamily="50" charset="-128"/>
            </a:endParaRPr>
          </a:p>
        </p:txBody>
      </p:sp>
      <p:sp>
        <p:nvSpPr>
          <p:cNvPr id="13315" name="AutoShape 6"/>
          <p:cNvSpPr>
            <a:spLocks noChangeArrowheads="1"/>
          </p:cNvSpPr>
          <p:nvPr/>
        </p:nvSpPr>
        <p:spPr bwMode="auto">
          <a:xfrm>
            <a:off x="1556792" y="5281047"/>
            <a:ext cx="4686300" cy="914400"/>
          </a:xfrm>
          <a:prstGeom prst="roundRect">
            <a:avLst>
              <a:gd name="adj" fmla="val 16667"/>
            </a:avLst>
          </a:prstGeom>
          <a:noFill/>
          <a:ln w="9525">
            <a:noFill/>
            <a:round/>
            <a:headEnd/>
            <a:tailEnd/>
          </a:ln>
        </p:spPr>
        <p:txBody>
          <a:bodyPr vert="horz" wrap="square" lIns="74295" tIns="8890" rIns="74295" bIns="8890" numCol="1" anchor="t" anchorCtr="0" compatLnSpc="1">
            <a:prstTxWarp prst="textNoShape">
              <a:avLst/>
            </a:prstTxWarp>
          </a:bodyPr>
          <a:lstStyle/>
          <a:p>
            <a:endParaRPr lang="ja-JP" altLang="en-US">
              <a:latin typeface="Meiryo UI" pitchFamily="50" charset="-128"/>
              <a:ea typeface="Meiryo UI" pitchFamily="50" charset="-128"/>
              <a:cs typeface="Meiryo UI" pitchFamily="50" charset="-128"/>
            </a:endParaRPr>
          </a:p>
        </p:txBody>
      </p:sp>
      <p:sp>
        <p:nvSpPr>
          <p:cNvPr id="13316" name="AutoShape 7"/>
          <p:cNvSpPr>
            <a:spLocks noChangeArrowheads="1"/>
          </p:cNvSpPr>
          <p:nvPr/>
        </p:nvSpPr>
        <p:spPr bwMode="auto">
          <a:xfrm>
            <a:off x="188640" y="3564474"/>
            <a:ext cx="6408712" cy="3671822"/>
          </a:xfrm>
          <a:prstGeom prst="roundRect">
            <a:avLst>
              <a:gd name="adj" fmla="val 7928"/>
            </a:avLst>
          </a:prstGeom>
          <a:noFill/>
          <a:ln w="9525">
            <a:solidFill>
              <a:srgbClr val="548DD4"/>
            </a:solidFill>
            <a:round/>
            <a:headEnd/>
            <a:tailEnd/>
          </a:ln>
        </p:spPr>
        <p:txBody>
          <a:bodyPr vert="horz" wrap="square" lIns="74295" tIns="8890" rIns="74295" bIns="8890" numCol="1" anchor="t" anchorCtr="0" compatLnSpc="1">
            <a:prstTxWarp prst="textNoShape">
              <a:avLst/>
            </a:prstTxWarp>
          </a:bodyPr>
          <a:lstStyle/>
          <a:p>
            <a:endParaRPr lang="ja-JP" altLang="en-US">
              <a:latin typeface="Meiryo UI" pitchFamily="50" charset="-128"/>
              <a:ea typeface="Meiryo UI" pitchFamily="50" charset="-128"/>
              <a:cs typeface="Meiryo UI" pitchFamily="50" charset="-128"/>
            </a:endParaRPr>
          </a:p>
        </p:txBody>
      </p:sp>
      <p:sp>
        <p:nvSpPr>
          <p:cNvPr id="14" name="テキスト ボックス 13"/>
          <p:cNvSpPr txBox="1"/>
          <p:nvPr/>
        </p:nvSpPr>
        <p:spPr>
          <a:xfrm>
            <a:off x="332656" y="3563888"/>
            <a:ext cx="6192688" cy="3662541"/>
          </a:xfrm>
          <a:prstGeom prst="rect">
            <a:avLst/>
          </a:prstGeom>
          <a:noFill/>
        </p:spPr>
        <p:txBody>
          <a:bodyPr wrap="square" rtlCol="0">
            <a:spAutoFit/>
          </a:bodyPr>
          <a:lstStyle/>
          <a:p>
            <a:r>
              <a:rPr lang="en-US" altLang="ja-JP" sz="1400" b="1" dirty="0">
                <a:latin typeface="Meiryo UI" pitchFamily="50" charset="-128"/>
                <a:ea typeface="Meiryo UI" pitchFamily="50" charset="-128"/>
                <a:cs typeface="Meiryo UI" pitchFamily="50" charset="-128"/>
              </a:rPr>
              <a:t>【</a:t>
            </a:r>
            <a:r>
              <a:rPr lang="ja-JP" altLang="en-US" sz="1400" b="1" dirty="0">
                <a:latin typeface="Meiryo UI" pitchFamily="50" charset="-128"/>
                <a:ea typeface="Meiryo UI" pitchFamily="50" charset="-128"/>
                <a:cs typeface="Meiryo UI" pitchFamily="50" charset="-128"/>
              </a:rPr>
              <a:t>一般講演</a:t>
            </a:r>
            <a:r>
              <a:rPr lang="en-US" altLang="ja-JP" sz="1400" b="1" dirty="0">
                <a:latin typeface="Meiryo UI" pitchFamily="50" charset="-128"/>
                <a:ea typeface="Meiryo UI" pitchFamily="50" charset="-128"/>
                <a:cs typeface="Meiryo UI" pitchFamily="50" charset="-128"/>
              </a:rPr>
              <a:t>】</a:t>
            </a:r>
          </a:p>
          <a:p>
            <a:r>
              <a:rPr lang="ja-JP" altLang="en-US" sz="1400" dirty="0">
                <a:latin typeface="Meiryo UI" pitchFamily="50" charset="-128"/>
                <a:ea typeface="Meiryo UI" pitchFamily="50" charset="-128"/>
                <a:cs typeface="Meiryo UI" pitchFamily="50" charset="-128"/>
              </a:rPr>
              <a:t>　　座長：名古屋市立大学大学院医学研究科　消化器代謝内科学</a:t>
            </a:r>
            <a:endParaRPr lang="en-US" altLang="ja-JP" sz="1400" dirty="0">
              <a:latin typeface="Meiryo UI" pitchFamily="50" charset="-128"/>
              <a:ea typeface="Meiryo UI" pitchFamily="50" charset="-128"/>
              <a:cs typeface="Meiryo UI" pitchFamily="50" charset="-128"/>
            </a:endParaRPr>
          </a:p>
          <a:p>
            <a:pPr algn="r"/>
            <a:r>
              <a:rPr lang="ja-JP" altLang="en-US" sz="1400" dirty="0">
                <a:latin typeface="Meiryo UI" pitchFamily="50" charset="-128"/>
                <a:ea typeface="Meiryo UI" pitchFamily="50" charset="-128"/>
                <a:cs typeface="Meiryo UI" pitchFamily="50" charset="-128"/>
              </a:rPr>
              <a:t>准教授　田中　智洋先生</a:t>
            </a:r>
            <a:endParaRPr lang="en-US" altLang="ja-JP" sz="1400" dirty="0">
              <a:latin typeface="Meiryo UI" pitchFamily="50" charset="-128"/>
              <a:ea typeface="Meiryo UI" pitchFamily="50" charset="-128"/>
              <a:cs typeface="Meiryo UI" pitchFamily="50" charset="-128"/>
            </a:endParaRPr>
          </a:p>
          <a:p>
            <a:r>
              <a:rPr lang="ja-JP" altLang="en-US" sz="1400" dirty="0">
                <a:latin typeface="Meiryo UI" pitchFamily="50" charset="-128"/>
                <a:ea typeface="Meiryo UI" pitchFamily="50" charset="-128"/>
                <a:cs typeface="Meiryo UI" pitchFamily="50" charset="-128"/>
              </a:rPr>
              <a:t>　　講演</a:t>
            </a:r>
            <a:r>
              <a:rPr lang="en-US" altLang="ja-JP" sz="1400" dirty="0">
                <a:latin typeface="Meiryo UI" pitchFamily="50" charset="-128"/>
                <a:ea typeface="Meiryo UI" pitchFamily="50" charset="-128"/>
                <a:cs typeface="Meiryo UI" pitchFamily="50" charset="-128"/>
              </a:rPr>
              <a:t>Ⅰ</a:t>
            </a:r>
            <a:r>
              <a:rPr lang="ja-JP" altLang="en-US" sz="1600" b="1" dirty="0">
                <a:latin typeface="Meiryo UI" pitchFamily="50" charset="-128"/>
                <a:ea typeface="Meiryo UI" pitchFamily="50" charset="-128"/>
                <a:cs typeface="Meiryo UI" pitchFamily="50" charset="-128"/>
              </a:rPr>
              <a:t>　</a:t>
            </a:r>
            <a:r>
              <a:rPr lang="en-US" altLang="ja-JP" sz="1600" b="1" dirty="0">
                <a:latin typeface="Meiryo UI" pitchFamily="50" charset="-128"/>
                <a:ea typeface="Meiryo UI" pitchFamily="50" charset="-128"/>
                <a:cs typeface="Meiryo UI" pitchFamily="50" charset="-128"/>
              </a:rPr>
              <a:t>『</a:t>
            </a:r>
            <a:r>
              <a:rPr lang="ja-JP" altLang="en-US" sz="1600" b="1" dirty="0">
                <a:latin typeface="Meiryo UI" pitchFamily="50" charset="-128"/>
                <a:ea typeface="Meiryo UI" pitchFamily="50" charset="-128"/>
                <a:cs typeface="Meiryo UI" pitchFamily="50" charset="-128"/>
              </a:rPr>
              <a:t>　</a:t>
            </a:r>
            <a:r>
              <a:rPr lang="ja-JP" altLang="en-US" sz="1600" b="1" dirty="0">
                <a:solidFill>
                  <a:srgbClr val="222222"/>
                </a:solidFill>
                <a:latin typeface="Meiryo UI" pitchFamily="50" charset="-128"/>
                <a:ea typeface="Meiryo UI" pitchFamily="50" charset="-128"/>
                <a:cs typeface="Meiryo UI" pitchFamily="50" charset="-128"/>
              </a:rPr>
              <a:t>肥満症の治療を考える</a:t>
            </a:r>
            <a:r>
              <a:rPr lang="ja-JP" altLang="en-US" sz="1600" b="1" dirty="0">
                <a:latin typeface="Meiryo UI" pitchFamily="50" charset="-128"/>
                <a:ea typeface="Meiryo UI" pitchFamily="50" charset="-128"/>
                <a:cs typeface="Meiryo UI" pitchFamily="50" charset="-128"/>
              </a:rPr>
              <a:t>　</a:t>
            </a:r>
            <a:r>
              <a:rPr lang="en-US" altLang="ja-JP" sz="1600" b="1" dirty="0">
                <a:latin typeface="Meiryo UI" pitchFamily="50" charset="-128"/>
                <a:ea typeface="Meiryo UI" pitchFamily="50" charset="-128"/>
                <a:cs typeface="Meiryo UI" pitchFamily="50" charset="-128"/>
              </a:rPr>
              <a:t>』</a:t>
            </a:r>
            <a:r>
              <a:rPr lang="ja-JP" altLang="en-US" sz="1400" dirty="0">
                <a:latin typeface="Meiryo UI" pitchFamily="50" charset="-128"/>
                <a:ea typeface="Meiryo UI" pitchFamily="50" charset="-128"/>
                <a:cs typeface="Meiryo UI" pitchFamily="50" charset="-128"/>
              </a:rPr>
              <a:t>　</a:t>
            </a:r>
            <a:endParaRPr lang="en-US" altLang="ja-JP" sz="1400" dirty="0">
              <a:latin typeface="Meiryo UI" pitchFamily="50" charset="-128"/>
              <a:ea typeface="Meiryo UI" pitchFamily="50" charset="-128"/>
              <a:cs typeface="Meiryo UI" pitchFamily="50" charset="-128"/>
            </a:endParaRPr>
          </a:p>
          <a:p>
            <a:r>
              <a:rPr lang="ja-JP" altLang="en-US" sz="1400" dirty="0">
                <a:latin typeface="Meiryo UI" pitchFamily="50" charset="-128"/>
                <a:ea typeface="Meiryo UI" pitchFamily="50" charset="-128"/>
                <a:cs typeface="Meiryo UI" pitchFamily="50" charset="-128"/>
              </a:rPr>
              <a:t>             名古屋市立大学大学院医学研究科 消化器代謝内科学</a:t>
            </a:r>
          </a:p>
          <a:p>
            <a:pPr algn="r"/>
            <a:r>
              <a:rPr lang="ja-JP" altLang="en-US" sz="1400" dirty="0">
                <a:latin typeface="Meiryo UI" pitchFamily="50" charset="-128"/>
                <a:ea typeface="Meiryo UI" pitchFamily="50" charset="-128"/>
                <a:cs typeface="Meiryo UI" pitchFamily="50" charset="-128"/>
              </a:rPr>
              <a:t>講師　青谷　大介先生</a:t>
            </a:r>
            <a:endParaRPr lang="en-US" altLang="ja-JP" sz="1400" dirty="0">
              <a:latin typeface="Meiryo UI" pitchFamily="50" charset="-128"/>
              <a:ea typeface="Meiryo UI" pitchFamily="50" charset="-128"/>
              <a:cs typeface="Meiryo UI" pitchFamily="50" charset="-128"/>
            </a:endParaRPr>
          </a:p>
          <a:p>
            <a:endParaRPr lang="en-US" altLang="ja-JP" sz="800" dirty="0">
              <a:latin typeface="Meiryo UI" pitchFamily="50" charset="-128"/>
              <a:ea typeface="Meiryo UI" pitchFamily="50" charset="-128"/>
              <a:cs typeface="Meiryo UI" pitchFamily="50" charset="-128"/>
            </a:endParaRPr>
          </a:p>
          <a:p>
            <a:r>
              <a:rPr lang="ja-JP" altLang="en-US" sz="1400" dirty="0">
                <a:latin typeface="Meiryo UI" pitchFamily="50" charset="-128"/>
                <a:ea typeface="Meiryo UI" pitchFamily="50" charset="-128"/>
                <a:cs typeface="Meiryo UI" pitchFamily="50" charset="-128"/>
              </a:rPr>
              <a:t>　　講演</a:t>
            </a:r>
            <a:r>
              <a:rPr lang="en-US" altLang="ja-JP" sz="1400" dirty="0">
                <a:latin typeface="Meiryo UI" pitchFamily="50" charset="-128"/>
                <a:ea typeface="Meiryo UI" pitchFamily="50" charset="-128"/>
                <a:cs typeface="Meiryo UI" pitchFamily="50" charset="-128"/>
              </a:rPr>
              <a:t>Ⅱ</a:t>
            </a:r>
            <a:r>
              <a:rPr lang="ja-JP" altLang="en-US" sz="1600" b="1" dirty="0">
                <a:latin typeface="Meiryo UI" pitchFamily="50" charset="-128"/>
                <a:ea typeface="Meiryo UI" pitchFamily="50" charset="-128"/>
                <a:cs typeface="Meiryo UI" pitchFamily="50" charset="-128"/>
              </a:rPr>
              <a:t>　</a:t>
            </a:r>
            <a:r>
              <a:rPr lang="en-US" altLang="ja-JP" sz="1600" b="1" dirty="0">
                <a:latin typeface="Meiryo UI" pitchFamily="50" charset="-128"/>
                <a:ea typeface="Meiryo UI" pitchFamily="50" charset="-128"/>
                <a:cs typeface="Meiryo UI" pitchFamily="50" charset="-128"/>
              </a:rPr>
              <a:t>『</a:t>
            </a:r>
            <a:r>
              <a:rPr lang="ja-JP" altLang="en-US" sz="1600" b="1" dirty="0">
                <a:latin typeface="Meiryo UI" pitchFamily="50" charset="-128"/>
                <a:ea typeface="Meiryo UI" pitchFamily="50" charset="-128"/>
                <a:cs typeface="Meiryo UI" pitchFamily="50" charset="-128"/>
              </a:rPr>
              <a:t>　肥満外科治療の現状と展望　</a:t>
            </a:r>
            <a:r>
              <a:rPr lang="en-US" altLang="ja-JP" sz="1600" b="1" dirty="0">
                <a:latin typeface="Meiryo UI" pitchFamily="50" charset="-128"/>
                <a:ea typeface="Meiryo UI" pitchFamily="50" charset="-128"/>
                <a:cs typeface="Meiryo UI" pitchFamily="50" charset="-128"/>
              </a:rPr>
              <a:t>』</a:t>
            </a:r>
          </a:p>
          <a:p>
            <a:r>
              <a:rPr lang="ja-JP" altLang="en-US" sz="1400" dirty="0">
                <a:latin typeface="Meiryo UI" pitchFamily="50" charset="-128"/>
                <a:ea typeface="Meiryo UI" pitchFamily="50" charset="-128"/>
                <a:cs typeface="Meiryo UI" pitchFamily="50" charset="-128"/>
              </a:rPr>
              <a:t>            名古屋市立大学大学院医学研究科　消化器外科学</a:t>
            </a:r>
            <a:endParaRPr lang="en-US" altLang="ja-JP" sz="1400" dirty="0">
              <a:latin typeface="Meiryo UI" pitchFamily="50" charset="-128"/>
              <a:ea typeface="Meiryo UI" pitchFamily="50" charset="-128"/>
              <a:cs typeface="Meiryo UI" pitchFamily="50" charset="-128"/>
            </a:endParaRPr>
          </a:p>
          <a:p>
            <a:pPr algn="r"/>
            <a:r>
              <a:rPr lang="ja-JP" altLang="en-US" sz="1400" dirty="0">
                <a:latin typeface="Meiryo UI" pitchFamily="50" charset="-128"/>
                <a:ea typeface="Meiryo UI" pitchFamily="50" charset="-128"/>
                <a:cs typeface="Meiryo UI" pitchFamily="50" charset="-128"/>
              </a:rPr>
              <a:t>助教　田中　達也先生</a:t>
            </a:r>
            <a:endParaRPr lang="en-US" altLang="ja-JP" sz="1000" dirty="0">
              <a:latin typeface="Meiryo UI" pitchFamily="50" charset="-128"/>
              <a:ea typeface="Meiryo UI" pitchFamily="50" charset="-128"/>
              <a:cs typeface="Meiryo UI" pitchFamily="50" charset="-128"/>
            </a:endParaRPr>
          </a:p>
          <a:p>
            <a:endParaRPr lang="en-US" altLang="ja-JP" sz="800" dirty="0">
              <a:latin typeface="Meiryo UI" pitchFamily="50" charset="-128"/>
              <a:ea typeface="Meiryo UI" pitchFamily="50" charset="-128"/>
              <a:cs typeface="Meiryo UI" pitchFamily="50" charset="-128"/>
            </a:endParaRPr>
          </a:p>
          <a:p>
            <a:r>
              <a:rPr lang="en-US" altLang="ja-JP" sz="1400" b="1" dirty="0">
                <a:latin typeface="Meiryo UI" pitchFamily="50" charset="-128"/>
                <a:ea typeface="Meiryo UI" pitchFamily="50" charset="-128"/>
                <a:cs typeface="Meiryo UI" pitchFamily="50" charset="-128"/>
              </a:rPr>
              <a:t>【</a:t>
            </a:r>
            <a:r>
              <a:rPr lang="ja-JP" altLang="en-US" sz="1400" b="1" dirty="0">
                <a:latin typeface="Meiryo UI" pitchFamily="50" charset="-128"/>
                <a:ea typeface="Meiryo UI" pitchFamily="50" charset="-128"/>
                <a:cs typeface="Meiryo UI" pitchFamily="50" charset="-128"/>
              </a:rPr>
              <a:t>特別講演</a:t>
            </a:r>
            <a:r>
              <a:rPr lang="en-US" altLang="ja-JP" sz="1400" b="1" dirty="0">
                <a:latin typeface="Meiryo UI" pitchFamily="50" charset="-128"/>
                <a:ea typeface="Meiryo UI" pitchFamily="50" charset="-128"/>
                <a:cs typeface="Meiryo UI" pitchFamily="50" charset="-128"/>
              </a:rPr>
              <a:t>】</a:t>
            </a:r>
            <a:r>
              <a:rPr lang="ja-JP" altLang="en-US" sz="1400" b="1" dirty="0">
                <a:latin typeface="Meiryo UI" pitchFamily="50" charset="-128"/>
                <a:ea typeface="Meiryo UI" pitchFamily="50" charset="-128"/>
                <a:cs typeface="Meiryo UI" pitchFamily="50" charset="-128"/>
              </a:rPr>
              <a:t>　</a:t>
            </a:r>
            <a:endParaRPr lang="en-US" altLang="ja-JP" sz="1400" b="1" dirty="0">
              <a:latin typeface="Meiryo UI" pitchFamily="50" charset="-128"/>
              <a:ea typeface="Meiryo UI" pitchFamily="50" charset="-128"/>
              <a:cs typeface="Meiryo UI" pitchFamily="50" charset="-128"/>
            </a:endParaRPr>
          </a:p>
          <a:p>
            <a:r>
              <a:rPr lang="ja-JP" altLang="en-US" sz="1400" dirty="0">
                <a:latin typeface="Meiryo UI" pitchFamily="50" charset="-128"/>
                <a:ea typeface="Meiryo UI" pitchFamily="50" charset="-128"/>
                <a:cs typeface="Meiryo UI" pitchFamily="50" charset="-128"/>
              </a:rPr>
              <a:t>　　座長：名古屋市立大学大学院医学研究科 消化器外科学</a:t>
            </a:r>
            <a:endParaRPr lang="en-US" altLang="ja-JP" sz="1400" dirty="0">
              <a:latin typeface="Meiryo UI" pitchFamily="50" charset="-128"/>
              <a:ea typeface="Meiryo UI" pitchFamily="50" charset="-128"/>
              <a:cs typeface="Meiryo UI" pitchFamily="50" charset="-128"/>
            </a:endParaRPr>
          </a:p>
          <a:p>
            <a:pPr algn="r"/>
            <a:r>
              <a:rPr lang="ja-JP" altLang="en-US" sz="1400" dirty="0">
                <a:latin typeface="Meiryo UI" pitchFamily="50" charset="-128"/>
                <a:ea typeface="Meiryo UI" pitchFamily="50" charset="-128"/>
                <a:cs typeface="Meiryo UI" pitchFamily="50" charset="-128"/>
              </a:rPr>
              <a:t>教授　瀧口 修司先生　　　　</a:t>
            </a:r>
            <a:endParaRPr lang="en-US" altLang="ja-JP" sz="1400" dirty="0">
              <a:latin typeface="Meiryo UI" pitchFamily="50" charset="-128"/>
              <a:ea typeface="Meiryo UI" pitchFamily="50" charset="-128"/>
              <a:cs typeface="Meiryo UI" pitchFamily="50" charset="-128"/>
            </a:endParaRPr>
          </a:p>
          <a:p>
            <a:r>
              <a:rPr lang="en-US" altLang="ja-JP" sz="1600" b="1" dirty="0">
                <a:latin typeface="Meiryo UI" pitchFamily="50" charset="-128"/>
                <a:ea typeface="Meiryo UI" pitchFamily="50" charset="-128"/>
                <a:cs typeface="Meiryo UI" pitchFamily="50" charset="-128"/>
              </a:rPr>
              <a:t>『</a:t>
            </a:r>
            <a:r>
              <a:rPr lang="ja-JP" altLang="en-US" sz="1600" b="1" dirty="0">
                <a:latin typeface="Meiryo UI" pitchFamily="50" charset="-128"/>
                <a:ea typeface="Meiryo UI" pitchFamily="50" charset="-128"/>
                <a:cs typeface="Meiryo UI" pitchFamily="50" charset="-128"/>
              </a:rPr>
              <a:t>肥満治療のＡＢＣ　～</a:t>
            </a:r>
            <a:r>
              <a:rPr lang="en-US" altLang="ja-JP" sz="1600" b="1" dirty="0" err="1">
                <a:latin typeface="Meiryo UI" pitchFamily="50" charset="-128"/>
                <a:ea typeface="Meiryo UI" pitchFamily="50" charset="-128"/>
                <a:cs typeface="Meiryo UI" pitchFamily="50" charset="-128"/>
              </a:rPr>
              <a:t>Adiponectin</a:t>
            </a:r>
            <a:r>
              <a:rPr lang="en-US" altLang="ja-JP" sz="1600" b="1" dirty="0">
                <a:latin typeface="Meiryo UI" pitchFamily="50" charset="-128"/>
                <a:ea typeface="Meiryo UI" pitchFamily="50" charset="-128"/>
                <a:cs typeface="Meiryo UI" pitchFamily="50" charset="-128"/>
              </a:rPr>
              <a:t> Bypass Combination</a:t>
            </a:r>
            <a:r>
              <a:rPr lang="ja-JP" altLang="en-US" sz="1600" b="1" dirty="0">
                <a:latin typeface="Meiryo UI" pitchFamily="50" charset="-128"/>
                <a:ea typeface="Meiryo UI" pitchFamily="50" charset="-128"/>
                <a:cs typeface="Meiryo UI" pitchFamily="50" charset="-128"/>
              </a:rPr>
              <a:t>～</a:t>
            </a:r>
            <a:r>
              <a:rPr lang="en-US" altLang="ja-JP" sz="1600" b="1" dirty="0">
                <a:latin typeface="Meiryo UI" pitchFamily="50" charset="-128"/>
                <a:ea typeface="Meiryo UI" pitchFamily="50" charset="-128"/>
                <a:cs typeface="Meiryo UI" pitchFamily="50" charset="-128"/>
              </a:rPr>
              <a:t>』</a:t>
            </a:r>
            <a:endParaRPr lang="en-US" altLang="ja-JP" sz="1400" b="1" dirty="0">
              <a:latin typeface="Meiryo UI" pitchFamily="50" charset="-128"/>
              <a:ea typeface="Meiryo UI" pitchFamily="50" charset="-128"/>
              <a:cs typeface="Meiryo UI" pitchFamily="50" charset="-128"/>
            </a:endParaRPr>
          </a:p>
          <a:p>
            <a:r>
              <a:rPr lang="ja-JP" altLang="en-US" sz="1400" dirty="0">
                <a:latin typeface="Meiryo UI" pitchFamily="50" charset="-128"/>
                <a:ea typeface="Meiryo UI" pitchFamily="50" charset="-128"/>
                <a:cs typeface="Meiryo UI" pitchFamily="50" charset="-128"/>
              </a:rPr>
              <a:t>　　　　　　大阪大学附属病院内分泌代謝内科 ウェイトマネジメント外来</a:t>
            </a:r>
            <a:endParaRPr lang="en-US" altLang="ja-JP" sz="1400" dirty="0">
              <a:latin typeface="Meiryo UI" pitchFamily="50" charset="-128"/>
              <a:ea typeface="Meiryo UI" pitchFamily="50" charset="-128"/>
              <a:cs typeface="Meiryo UI" pitchFamily="50" charset="-128"/>
            </a:endParaRPr>
          </a:p>
          <a:p>
            <a:r>
              <a:rPr lang="ja-JP" altLang="en-US" sz="1400" dirty="0">
                <a:latin typeface="Meiryo UI" pitchFamily="50" charset="-128"/>
                <a:ea typeface="Meiryo UI" pitchFamily="50" charset="-128"/>
                <a:cs typeface="Meiryo UI" pitchFamily="50" charset="-128"/>
              </a:rPr>
              <a:t>　　　　　　医療法人ロングウッド　北千里前田クリニック　院長　前田　和久先生</a:t>
            </a:r>
            <a:endParaRPr lang="ja-JP" altLang="en-US" sz="1000" dirty="0">
              <a:latin typeface="Meiryo UI" pitchFamily="50" charset="-128"/>
              <a:ea typeface="Meiryo UI" pitchFamily="50" charset="-128"/>
              <a:cs typeface="Meiryo UI" pitchFamily="50" charset="-128"/>
            </a:endParaRPr>
          </a:p>
        </p:txBody>
      </p:sp>
      <p:sp>
        <p:nvSpPr>
          <p:cNvPr id="15" name="正方形/長方形 14"/>
          <p:cNvSpPr/>
          <p:nvPr/>
        </p:nvSpPr>
        <p:spPr>
          <a:xfrm>
            <a:off x="1484784" y="8532440"/>
            <a:ext cx="4752528" cy="369332"/>
          </a:xfrm>
          <a:prstGeom prst="rect">
            <a:avLst/>
          </a:prstGeom>
        </p:spPr>
        <p:txBody>
          <a:bodyPr wrap="square">
            <a:spAutoFit/>
          </a:bodyPr>
          <a:lstStyle/>
          <a:p>
            <a:r>
              <a:rPr lang="ja-JP" altLang="en-US" dirty="0">
                <a:latin typeface="Meiryo UI" pitchFamily="50" charset="-128"/>
                <a:ea typeface="Meiryo UI" pitchFamily="50" charset="-128"/>
                <a:cs typeface="Meiryo UI" pitchFamily="50" charset="-128"/>
              </a:rPr>
              <a:t>主催 ： 富士フイルム富山化学株式会社</a:t>
            </a:r>
          </a:p>
        </p:txBody>
      </p:sp>
      <p:sp>
        <p:nvSpPr>
          <p:cNvPr id="12" name="Rectangle 1"/>
          <p:cNvSpPr>
            <a:spLocks noChangeArrowheads="1"/>
          </p:cNvSpPr>
          <p:nvPr/>
        </p:nvSpPr>
        <p:spPr bwMode="auto">
          <a:xfrm>
            <a:off x="576064" y="2699792"/>
            <a:ext cx="6237312" cy="84638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p>
            <a:pPr lvl="0" algn="ctr" eaLnBrk="0" fontAlgn="base" hangingPunct="0">
              <a:lnSpc>
                <a:spcPct val="150000"/>
              </a:lnSpc>
              <a:spcBef>
                <a:spcPct val="0"/>
              </a:spcBef>
              <a:spcAft>
                <a:spcPct val="0"/>
              </a:spcAft>
            </a:pPr>
            <a:r>
              <a:rPr lang="ja-JP" altLang="ja-JP" sz="1400" b="1" dirty="0">
                <a:latin typeface="Meiryo UI" pitchFamily="50" charset="-128"/>
                <a:ea typeface="Meiryo UI" pitchFamily="50" charset="-128"/>
                <a:cs typeface="Meiryo UI" pitchFamily="50" charset="-128"/>
              </a:rPr>
              <a:t>【</a:t>
            </a:r>
            <a:r>
              <a:rPr lang="en-US" altLang="ja-JP" sz="1400" b="1" dirty="0">
                <a:latin typeface="Meiryo UI" pitchFamily="50" charset="-128"/>
                <a:ea typeface="Meiryo UI" pitchFamily="50" charset="-128"/>
                <a:cs typeface="Meiryo UI" pitchFamily="50" charset="-128"/>
              </a:rPr>
              <a:t>Opening Remarks</a:t>
            </a:r>
            <a:r>
              <a:rPr lang="ja-JP" altLang="ja-JP" sz="1400" b="1" dirty="0">
                <a:latin typeface="Meiryo UI" pitchFamily="50" charset="-128"/>
                <a:ea typeface="Meiryo UI" pitchFamily="50" charset="-128"/>
                <a:cs typeface="Meiryo UI" pitchFamily="50" charset="-128"/>
              </a:rPr>
              <a:t>】</a:t>
            </a:r>
            <a:endParaRPr lang="en-US" altLang="ja-JP" sz="1000" b="1" dirty="0">
              <a:latin typeface="Meiryo UI" pitchFamily="50" charset="-128"/>
              <a:ea typeface="Meiryo UI" pitchFamily="50" charset="-128"/>
              <a:cs typeface="Meiryo UI" pitchFamily="50" charset="-128"/>
            </a:endParaRPr>
          </a:p>
          <a:p>
            <a:r>
              <a:rPr lang="ja-JP" altLang="en-US" sz="1400" dirty="0">
                <a:latin typeface="Meiryo UI" pitchFamily="50" charset="-128"/>
                <a:ea typeface="Meiryo UI" pitchFamily="50" charset="-128"/>
                <a:cs typeface="Meiryo UI" pitchFamily="50" charset="-128"/>
              </a:rPr>
              <a:t>名古屋市立大学病院　肥満症治療センター　副センター長</a:t>
            </a:r>
            <a:endParaRPr lang="en-US" altLang="ja-JP" sz="1400" dirty="0">
              <a:latin typeface="Meiryo UI" pitchFamily="50" charset="-128"/>
              <a:ea typeface="Meiryo UI" pitchFamily="50" charset="-128"/>
              <a:cs typeface="Meiryo UI" pitchFamily="50" charset="-128"/>
            </a:endParaRPr>
          </a:p>
          <a:p>
            <a:r>
              <a:rPr lang="ja-JP" altLang="en-US" sz="1400" dirty="0">
                <a:latin typeface="Meiryo UI" pitchFamily="50" charset="-128"/>
                <a:ea typeface="Meiryo UI" pitchFamily="50" charset="-128"/>
                <a:cs typeface="Meiryo UI" pitchFamily="50" charset="-128"/>
              </a:rPr>
              <a:t>名古屋市立大学大学院医学研究科 消化器代謝内科学 准教授</a:t>
            </a:r>
            <a:r>
              <a:rPr lang="en-US" altLang="ja-JP" sz="1400" dirty="0">
                <a:latin typeface="Meiryo UI" pitchFamily="50" charset="-128"/>
                <a:ea typeface="Meiryo UI" pitchFamily="50" charset="-128"/>
                <a:cs typeface="Meiryo UI" pitchFamily="50" charset="-128"/>
              </a:rPr>
              <a:t> </a:t>
            </a:r>
            <a:r>
              <a:rPr lang="ja-JP" altLang="en-US" sz="1400" dirty="0">
                <a:latin typeface="Meiryo UI" pitchFamily="50" charset="-128"/>
                <a:ea typeface="Meiryo UI" pitchFamily="50" charset="-128"/>
                <a:cs typeface="Meiryo UI" pitchFamily="50" charset="-128"/>
              </a:rPr>
              <a:t>田中 智洋先生</a:t>
            </a:r>
          </a:p>
        </p:txBody>
      </p:sp>
      <p:sp>
        <p:nvSpPr>
          <p:cNvPr id="13" name="Rectangle 1"/>
          <p:cNvSpPr>
            <a:spLocks noChangeArrowheads="1"/>
          </p:cNvSpPr>
          <p:nvPr/>
        </p:nvSpPr>
        <p:spPr bwMode="auto">
          <a:xfrm>
            <a:off x="576064" y="7164288"/>
            <a:ext cx="6237312" cy="84638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p>
            <a:pPr lvl="0" algn="ctr" eaLnBrk="0" fontAlgn="base" hangingPunct="0">
              <a:lnSpc>
                <a:spcPct val="150000"/>
              </a:lnSpc>
              <a:spcBef>
                <a:spcPct val="0"/>
              </a:spcBef>
              <a:spcAft>
                <a:spcPct val="0"/>
              </a:spcAft>
            </a:pPr>
            <a:r>
              <a:rPr lang="ja-JP" altLang="ja-JP" sz="1400" b="1" dirty="0">
                <a:latin typeface="Meiryo UI" pitchFamily="50" charset="-128"/>
                <a:ea typeface="Meiryo UI" pitchFamily="50" charset="-128"/>
                <a:cs typeface="Meiryo UI" pitchFamily="50" charset="-128"/>
              </a:rPr>
              <a:t>【</a:t>
            </a:r>
            <a:r>
              <a:rPr lang="en-US" altLang="ja-JP" sz="1400" b="1" dirty="0">
                <a:latin typeface="Meiryo UI" pitchFamily="50" charset="-128"/>
                <a:ea typeface="Meiryo UI" pitchFamily="50" charset="-128"/>
                <a:cs typeface="Meiryo UI" pitchFamily="50" charset="-128"/>
              </a:rPr>
              <a:t>Closing Remarks</a:t>
            </a:r>
            <a:r>
              <a:rPr lang="ja-JP" altLang="ja-JP" sz="1400" b="1" dirty="0">
                <a:latin typeface="Meiryo UI" pitchFamily="50" charset="-128"/>
                <a:ea typeface="Meiryo UI" pitchFamily="50" charset="-128"/>
                <a:cs typeface="Meiryo UI" pitchFamily="50" charset="-128"/>
              </a:rPr>
              <a:t> 】</a:t>
            </a:r>
            <a:endParaRPr lang="en-US" altLang="ja-JP" sz="1000" b="1" dirty="0">
              <a:latin typeface="Meiryo UI" pitchFamily="50" charset="-128"/>
              <a:ea typeface="Meiryo UI" pitchFamily="50" charset="-128"/>
              <a:cs typeface="Meiryo UI" pitchFamily="50" charset="-128"/>
            </a:endParaRPr>
          </a:p>
          <a:p>
            <a:r>
              <a:rPr lang="ja-JP" altLang="en-US" sz="1400" dirty="0">
                <a:latin typeface="Meiryo UI" pitchFamily="50" charset="-128"/>
                <a:ea typeface="Meiryo UI" pitchFamily="50" charset="-128"/>
                <a:cs typeface="Meiryo UI" pitchFamily="50" charset="-128"/>
              </a:rPr>
              <a:t>名古屋市立大学病院　肥満症治療センター　センター長</a:t>
            </a:r>
            <a:endParaRPr lang="en-US" altLang="ja-JP" sz="1400" dirty="0">
              <a:latin typeface="Meiryo UI" pitchFamily="50" charset="-128"/>
              <a:ea typeface="Meiryo UI" pitchFamily="50" charset="-128"/>
              <a:cs typeface="Meiryo UI" pitchFamily="50" charset="-128"/>
            </a:endParaRPr>
          </a:p>
          <a:p>
            <a:r>
              <a:rPr lang="ja-JP" altLang="en-US" sz="1400" dirty="0">
                <a:latin typeface="Meiryo UI" pitchFamily="50" charset="-128"/>
                <a:ea typeface="Meiryo UI" pitchFamily="50" charset="-128"/>
                <a:cs typeface="Meiryo UI" pitchFamily="50" charset="-128"/>
              </a:rPr>
              <a:t>名古屋市立大学大学院医学研究科 消化器外科学 教授 瀧口 修司先生</a:t>
            </a:r>
          </a:p>
        </p:txBody>
      </p:sp>
      <p:sp>
        <p:nvSpPr>
          <p:cNvPr id="17" name="Rectangle 1"/>
          <p:cNvSpPr>
            <a:spLocks noChangeArrowheads="1"/>
          </p:cNvSpPr>
          <p:nvPr/>
        </p:nvSpPr>
        <p:spPr bwMode="auto">
          <a:xfrm>
            <a:off x="2708920" y="8820472"/>
            <a:ext cx="4104456" cy="32316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p>
            <a:pPr lvl="0" eaLnBrk="0" fontAlgn="base" hangingPunct="0">
              <a:lnSpc>
                <a:spcPct val="150000"/>
              </a:lnSpc>
              <a:spcBef>
                <a:spcPct val="0"/>
              </a:spcBef>
              <a:spcAft>
                <a:spcPct val="0"/>
              </a:spcAft>
            </a:pPr>
            <a:r>
              <a:rPr lang="ja-JP" altLang="en-US" sz="1000" dirty="0">
                <a:latin typeface="Meiryo UI" pitchFamily="50" charset="-128"/>
                <a:ea typeface="Meiryo UI" pitchFamily="50" charset="-128"/>
                <a:cs typeface="Meiryo UI" pitchFamily="50" charset="-128"/>
              </a:rPr>
              <a:t>問合せ先：富士フイルム富山化学株式会社 名古屋支店 </a:t>
            </a:r>
            <a:r>
              <a:rPr lang="en-US" altLang="ja-JP" sz="1000" dirty="0">
                <a:latin typeface="Meiryo UI" pitchFamily="50" charset="-128"/>
                <a:ea typeface="Meiryo UI" pitchFamily="50" charset="-128"/>
                <a:cs typeface="Meiryo UI" pitchFamily="50" charset="-128"/>
              </a:rPr>
              <a:t>052-684-5301</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body" idx="1"/>
          </p:nvPr>
        </p:nvSpPr>
        <p:spPr>
          <a:xfrm>
            <a:off x="1018736" y="7446598"/>
            <a:ext cx="5022603" cy="1661906"/>
          </a:xfrm>
        </p:spPr>
        <p:txBody>
          <a:bodyPr lIns="80632" tIns="40316" rIns="80632" bIns="40316"/>
          <a:lstStyle/>
          <a:p>
            <a:pPr>
              <a:lnSpc>
                <a:spcPct val="80000"/>
              </a:lnSpc>
              <a:buFontTx/>
              <a:buNone/>
            </a:pPr>
            <a:r>
              <a:rPr lang="en-US" altLang="ja-JP" sz="1100" b="1" dirty="0">
                <a:latin typeface="Meiryo UI" pitchFamily="50" charset="-128"/>
                <a:ea typeface="Meiryo UI" pitchFamily="50" charset="-128"/>
                <a:cs typeface="Meiryo UI" pitchFamily="50" charset="-128"/>
              </a:rPr>
              <a:t>     </a:t>
            </a:r>
            <a:r>
              <a:rPr lang="ja-JP" altLang="en-US" sz="1100" b="1" dirty="0">
                <a:latin typeface="Meiryo UI" pitchFamily="50" charset="-128"/>
                <a:ea typeface="Meiryo UI" pitchFamily="50" charset="-128"/>
                <a:cs typeface="Meiryo UI" pitchFamily="50" charset="-128"/>
              </a:rPr>
              <a:t>東京第一ホテル錦　</a:t>
            </a:r>
          </a:p>
          <a:p>
            <a:pPr>
              <a:lnSpc>
                <a:spcPct val="80000"/>
              </a:lnSpc>
              <a:buFontTx/>
              <a:buNone/>
            </a:pPr>
            <a:r>
              <a:rPr lang="ja-JP" altLang="en-US" sz="1100" b="1" dirty="0">
                <a:latin typeface="Meiryo UI" pitchFamily="50" charset="-128"/>
                <a:ea typeface="Meiryo UI" pitchFamily="50" charset="-128"/>
                <a:cs typeface="Meiryo UI" pitchFamily="50" charset="-128"/>
              </a:rPr>
              <a:t>     所在地：愛知県名古屋市中区錦</a:t>
            </a:r>
            <a:r>
              <a:rPr lang="en-US" altLang="ja-JP" sz="1100" b="1" dirty="0">
                <a:latin typeface="Meiryo UI" pitchFamily="50" charset="-128"/>
                <a:ea typeface="Meiryo UI" pitchFamily="50" charset="-128"/>
                <a:cs typeface="Meiryo UI" pitchFamily="50" charset="-128"/>
              </a:rPr>
              <a:t>3</a:t>
            </a:r>
            <a:r>
              <a:rPr lang="ja-JP" altLang="en-US" sz="1100" b="1" dirty="0">
                <a:latin typeface="Meiryo UI" pitchFamily="50" charset="-128"/>
                <a:ea typeface="Meiryo UI" pitchFamily="50" charset="-128"/>
                <a:cs typeface="Meiryo UI" pitchFamily="50" charset="-128"/>
              </a:rPr>
              <a:t>－</a:t>
            </a:r>
            <a:r>
              <a:rPr lang="en-US" altLang="ja-JP" sz="1100" b="1" dirty="0">
                <a:latin typeface="Meiryo UI" pitchFamily="50" charset="-128"/>
                <a:ea typeface="Meiryo UI" pitchFamily="50" charset="-128"/>
                <a:cs typeface="Meiryo UI" pitchFamily="50" charset="-128"/>
              </a:rPr>
              <a:t>18</a:t>
            </a:r>
            <a:r>
              <a:rPr lang="ja-JP" altLang="en-US" sz="1100" b="1" dirty="0">
                <a:latin typeface="Meiryo UI" pitchFamily="50" charset="-128"/>
                <a:ea typeface="Meiryo UI" pitchFamily="50" charset="-128"/>
                <a:cs typeface="Meiryo UI" pitchFamily="50" charset="-128"/>
              </a:rPr>
              <a:t>－</a:t>
            </a:r>
            <a:r>
              <a:rPr lang="en-US" altLang="ja-JP" sz="1100" b="1" dirty="0">
                <a:latin typeface="Meiryo UI" pitchFamily="50" charset="-128"/>
                <a:ea typeface="Meiryo UI" pitchFamily="50" charset="-128"/>
                <a:cs typeface="Meiryo UI" pitchFamily="50" charset="-128"/>
              </a:rPr>
              <a:t>21    TEL</a:t>
            </a:r>
            <a:r>
              <a:rPr lang="ja-JP" altLang="en-US" sz="1100" b="1" dirty="0">
                <a:latin typeface="Meiryo UI" pitchFamily="50" charset="-128"/>
                <a:ea typeface="Meiryo UI" pitchFamily="50" charset="-128"/>
                <a:cs typeface="Meiryo UI" pitchFamily="50" charset="-128"/>
              </a:rPr>
              <a:t>：</a:t>
            </a:r>
            <a:r>
              <a:rPr lang="en-US" altLang="ja-JP" sz="1100" b="1" dirty="0">
                <a:latin typeface="Meiryo UI" pitchFamily="50" charset="-128"/>
                <a:ea typeface="Meiryo UI" pitchFamily="50" charset="-128"/>
                <a:cs typeface="Meiryo UI" pitchFamily="50" charset="-128"/>
              </a:rPr>
              <a:t>052</a:t>
            </a:r>
            <a:r>
              <a:rPr lang="ja-JP" altLang="en-US" sz="1100" b="1" dirty="0">
                <a:latin typeface="Meiryo UI" pitchFamily="50" charset="-128"/>
                <a:ea typeface="Meiryo UI" pitchFamily="50" charset="-128"/>
                <a:cs typeface="Meiryo UI" pitchFamily="50" charset="-128"/>
              </a:rPr>
              <a:t>－</a:t>
            </a:r>
            <a:r>
              <a:rPr lang="en-US" altLang="ja-JP" sz="1100" b="1" dirty="0">
                <a:latin typeface="Meiryo UI" pitchFamily="50" charset="-128"/>
                <a:ea typeface="Meiryo UI" pitchFamily="50" charset="-128"/>
                <a:cs typeface="Meiryo UI" pitchFamily="50" charset="-128"/>
              </a:rPr>
              <a:t>955</a:t>
            </a:r>
            <a:r>
              <a:rPr lang="ja-JP" altLang="en-US" sz="1100" b="1" dirty="0">
                <a:latin typeface="Meiryo UI" pitchFamily="50" charset="-128"/>
                <a:ea typeface="Meiryo UI" pitchFamily="50" charset="-128"/>
                <a:cs typeface="Meiryo UI" pitchFamily="50" charset="-128"/>
              </a:rPr>
              <a:t>－</a:t>
            </a:r>
            <a:r>
              <a:rPr lang="en-US" altLang="ja-JP" sz="1100" b="1" dirty="0">
                <a:latin typeface="Meiryo UI" pitchFamily="50" charset="-128"/>
                <a:ea typeface="Meiryo UI" pitchFamily="50" charset="-128"/>
                <a:cs typeface="Meiryo UI" pitchFamily="50" charset="-128"/>
              </a:rPr>
              <a:t>1001</a:t>
            </a:r>
          </a:p>
          <a:p>
            <a:pPr algn="ctr">
              <a:lnSpc>
                <a:spcPct val="80000"/>
              </a:lnSpc>
              <a:buFontTx/>
              <a:buNone/>
            </a:pPr>
            <a:endParaRPr lang="en-US" altLang="ja-JP" sz="1100" dirty="0">
              <a:latin typeface="Meiryo UI" pitchFamily="50" charset="-128"/>
              <a:ea typeface="Meiryo UI" pitchFamily="50" charset="-128"/>
              <a:cs typeface="Meiryo UI" pitchFamily="50" charset="-128"/>
            </a:endParaRPr>
          </a:p>
          <a:p>
            <a:pPr>
              <a:lnSpc>
                <a:spcPct val="80000"/>
              </a:lnSpc>
              <a:buFontTx/>
              <a:buNone/>
            </a:pPr>
            <a:r>
              <a:rPr lang="en-US" altLang="ja-JP" sz="900" dirty="0">
                <a:latin typeface="Meiryo UI" pitchFamily="50" charset="-128"/>
                <a:ea typeface="Meiryo UI" pitchFamily="50" charset="-128"/>
                <a:cs typeface="Meiryo UI" pitchFamily="50" charset="-128"/>
              </a:rPr>
              <a:t>○</a:t>
            </a:r>
            <a:r>
              <a:rPr lang="ja-JP" altLang="en-US" sz="900" dirty="0">
                <a:latin typeface="Meiryo UI" pitchFamily="50" charset="-128"/>
                <a:ea typeface="Meiryo UI" pitchFamily="50" charset="-128"/>
                <a:cs typeface="Meiryo UI" pitchFamily="50" charset="-128"/>
              </a:rPr>
              <a:t>「</a:t>
            </a:r>
            <a:r>
              <a:rPr lang="en-US" altLang="ja-JP" sz="900" dirty="0">
                <a:latin typeface="Meiryo UI" pitchFamily="50" charset="-128"/>
                <a:ea typeface="Meiryo UI" pitchFamily="50" charset="-128"/>
                <a:cs typeface="Meiryo UI" pitchFamily="50" charset="-128"/>
              </a:rPr>
              <a:t>JR</a:t>
            </a:r>
            <a:r>
              <a:rPr lang="ja-JP" altLang="en-US" sz="900" dirty="0">
                <a:latin typeface="Meiryo UI" pitchFamily="50" charset="-128"/>
                <a:ea typeface="Meiryo UI" pitchFamily="50" charset="-128"/>
                <a:cs typeface="Meiryo UI" pitchFamily="50" charset="-128"/>
              </a:rPr>
              <a:t>名古屋駅」桜通口よりタクシーで約７分</a:t>
            </a:r>
          </a:p>
          <a:p>
            <a:pPr>
              <a:lnSpc>
                <a:spcPct val="80000"/>
              </a:lnSpc>
              <a:buFontTx/>
              <a:buNone/>
            </a:pPr>
            <a:r>
              <a:rPr lang="ja-JP" altLang="en-US" sz="900" dirty="0">
                <a:latin typeface="Meiryo UI" pitchFamily="50" charset="-128"/>
                <a:ea typeface="Meiryo UI" pitchFamily="50" charset="-128"/>
                <a:cs typeface="Meiryo UI" pitchFamily="50" charset="-128"/>
              </a:rPr>
              <a:t>○「名古屋駅より地下鉄東山線藤が丘方面へ、栄駅下車後①番出口より徒歩約２分」</a:t>
            </a:r>
          </a:p>
          <a:p>
            <a:pPr>
              <a:lnSpc>
                <a:spcPct val="80000"/>
              </a:lnSpc>
              <a:buFontTx/>
              <a:buNone/>
            </a:pPr>
            <a:r>
              <a:rPr lang="ja-JP" altLang="en-US" sz="900" dirty="0">
                <a:latin typeface="Meiryo UI" pitchFamily="50" charset="-128"/>
                <a:ea typeface="Meiryo UI" pitchFamily="50" charset="-128"/>
                <a:cs typeface="Meiryo UI" pitchFamily="50" charset="-128"/>
              </a:rPr>
              <a:t>○「金山駅から名城線右回り、栄駅下車後①出口より徒歩約２分」</a:t>
            </a:r>
          </a:p>
          <a:p>
            <a:pPr>
              <a:lnSpc>
                <a:spcPct val="80000"/>
              </a:lnSpc>
              <a:buFontTx/>
              <a:buNone/>
            </a:pPr>
            <a:r>
              <a:rPr lang="ja-JP" altLang="en-US" sz="900" dirty="0">
                <a:latin typeface="Meiryo UI" pitchFamily="50" charset="-128"/>
                <a:ea typeface="Meiryo UI" pitchFamily="50" charset="-128"/>
                <a:cs typeface="Meiryo UI" pitchFamily="50" charset="-128"/>
              </a:rPr>
              <a:t>○「中部国際空港（ｾﾝﾄﾚｱ）」から車でｾﾝﾄﾚｱﾗｲﾝ→知多半島道路→名古屋高速経由約５０分</a:t>
            </a:r>
          </a:p>
          <a:p>
            <a:pPr>
              <a:lnSpc>
                <a:spcPct val="80000"/>
              </a:lnSpc>
              <a:buFontTx/>
              <a:buNone/>
            </a:pPr>
            <a:r>
              <a:rPr lang="ja-JP" altLang="en-US" sz="900" dirty="0">
                <a:latin typeface="Meiryo UI" pitchFamily="50" charset="-128"/>
                <a:ea typeface="Meiryo UI" pitchFamily="50" charset="-128"/>
                <a:cs typeface="Meiryo UI" pitchFamily="50" charset="-128"/>
              </a:rPr>
              <a:t>○「中部国際空港（ｾﾝﾄﾚｱ）」から電車で中部国際空港→金山→栄約６０分</a:t>
            </a:r>
          </a:p>
          <a:p>
            <a:pPr>
              <a:lnSpc>
                <a:spcPct val="80000"/>
              </a:lnSpc>
              <a:buFontTx/>
              <a:buNone/>
            </a:pPr>
            <a:r>
              <a:rPr lang="ja-JP" altLang="en-US" sz="900" dirty="0">
                <a:latin typeface="Meiryo UI" pitchFamily="50" charset="-128"/>
                <a:ea typeface="Meiryo UI" pitchFamily="50" charset="-128"/>
                <a:cs typeface="Meiryo UI" pitchFamily="50" charset="-128"/>
              </a:rPr>
              <a:t>○「名古屋空港」から車で４１号線を南へ直進約４０分</a:t>
            </a:r>
          </a:p>
          <a:p>
            <a:pPr>
              <a:lnSpc>
                <a:spcPct val="80000"/>
              </a:lnSpc>
              <a:buFontTx/>
              <a:buNone/>
            </a:pPr>
            <a:r>
              <a:rPr lang="ja-JP" altLang="en-US" sz="900" dirty="0">
                <a:latin typeface="Meiryo UI" pitchFamily="50" charset="-128"/>
                <a:ea typeface="Meiryo UI" pitchFamily="50" charset="-128"/>
                <a:cs typeface="Meiryo UI" pitchFamily="50" charset="-128"/>
              </a:rPr>
              <a:t>○「東新町</a:t>
            </a:r>
            <a:r>
              <a:rPr lang="en-US" altLang="ja-JP" sz="900" dirty="0">
                <a:latin typeface="Meiryo UI" pitchFamily="50" charset="-128"/>
                <a:ea typeface="Meiryo UI" pitchFamily="50" charset="-128"/>
                <a:cs typeface="Meiryo UI" pitchFamily="50" charset="-128"/>
              </a:rPr>
              <a:t>I.C</a:t>
            </a:r>
            <a:r>
              <a:rPr lang="ja-JP" altLang="en-US" sz="900" dirty="0">
                <a:latin typeface="Meiryo UI" pitchFamily="50" charset="-128"/>
                <a:ea typeface="Meiryo UI" pitchFamily="50" charset="-128"/>
                <a:cs typeface="Meiryo UI" pitchFamily="50" charset="-128"/>
              </a:rPr>
              <a:t>」から車で約１０分</a:t>
            </a:r>
          </a:p>
        </p:txBody>
      </p:sp>
      <p:pic>
        <p:nvPicPr>
          <p:cNvPr id="3075" name="Picture 3"/>
          <p:cNvPicPr>
            <a:picLocks noGrp="1" noChangeAspect="1" noChangeArrowheads="1"/>
          </p:cNvPicPr>
          <p:nvPr>
            <p:ph type="title"/>
          </p:nvPr>
        </p:nvPicPr>
        <p:blipFill>
          <a:blip r:embed="rId2" cstate="print"/>
          <a:srcRect/>
          <a:stretch>
            <a:fillRect/>
          </a:stretch>
        </p:blipFill>
        <p:spPr>
          <a:xfrm>
            <a:off x="1268760" y="4545017"/>
            <a:ext cx="4545052" cy="2841888"/>
          </a:xfrm>
          <a:noFill/>
          <a:ln/>
        </p:spPr>
      </p:pic>
      <p:pic>
        <p:nvPicPr>
          <p:cNvPr id="3078" name="Picture 6"/>
          <p:cNvPicPr>
            <a:picLocks noChangeAspect="1" noChangeArrowheads="1"/>
          </p:cNvPicPr>
          <p:nvPr/>
        </p:nvPicPr>
        <p:blipFill>
          <a:blip r:embed="rId3" cstate="print"/>
          <a:srcRect/>
          <a:stretch>
            <a:fillRect/>
          </a:stretch>
        </p:blipFill>
        <p:spPr bwMode="auto">
          <a:xfrm>
            <a:off x="2812324" y="8887946"/>
            <a:ext cx="1223598" cy="220558"/>
          </a:xfrm>
          <a:prstGeom prst="rect">
            <a:avLst/>
          </a:prstGeom>
          <a:noFill/>
          <a:ln w="9525">
            <a:noFill/>
            <a:miter lim="800000"/>
            <a:headEnd/>
            <a:tailEnd/>
          </a:ln>
        </p:spPr>
      </p:pic>
      <p:grpSp>
        <p:nvGrpSpPr>
          <p:cNvPr id="2" name="グループ化 7"/>
          <p:cNvGrpSpPr/>
          <p:nvPr/>
        </p:nvGrpSpPr>
        <p:grpSpPr>
          <a:xfrm>
            <a:off x="1052736" y="2142374"/>
            <a:ext cx="4987608" cy="1709437"/>
            <a:chOff x="1316196" y="2805902"/>
            <a:chExt cx="4987608" cy="1709437"/>
          </a:xfrm>
        </p:grpSpPr>
        <p:sp>
          <p:nvSpPr>
            <p:cNvPr id="9" name="Line 9"/>
            <p:cNvSpPr>
              <a:spLocks noChangeShapeType="1"/>
            </p:cNvSpPr>
            <p:nvPr/>
          </p:nvSpPr>
          <p:spPr bwMode="auto">
            <a:xfrm>
              <a:off x="1316196" y="2805902"/>
              <a:ext cx="4987608" cy="0"/>
            </a:xfrm>
            <a:prstGeom prst="line">
              <a:avLst/>
            </a:prstGeom>
            <a:noFill/>
            <a:ln w="9525">
              <a:solidFill>
                <a:srgbClr val="000000"/>
              </a:solidFill>
              <a:miter lim="800000"/>
              <a:headEnd/>
              <a:tailEnd/>
            </a:ln>
            <a:effectLst/>
          </p:spPr>
          <p:txBody>
            <a:bodyPr wrap="none"/>
            <a:lstStyle/>
            <a:p>
              <a:endParaRPr lang="ja-JP" altLang="en-US">
                <a:latin typeface="Meiryo UI" pitchFamily="50" charset="-128"/>
                <a:ea typeface="Meiryo UI" pitchFamily="50" charset="-128"/>
                <a:cs typeface="Meiryo UI" pitchFamily="50" charset="-128"/>
              </a:endParaRPr>
            </a:p>
          </p:txBody>
        </p:sp>
        <p:sp>
          <p:nvSpPr>
            <p:cNvPr id="10" name="Line 10"/>
            <p:cNvSpPr>
              <a:spLocks noChangeShapeType="1"/>
            </p:cNvSpPr>
            <p:nvPr/>
          </p:nvSpPr>
          <p:spPr bwMode="auto">
            <a:xfrm>
              <a:off x="1316196" y="3327092"/>
              <a:ext cx="4987608" cy="0"/>
            </a:xfrm>
            <a:prstGeom prst="line">
              <a:avLst/>
            </a:prstGeom>
            <a:noFill/>
            <a:ln w="9525">
              <a:solidFill>
                <a:srgbClr val="000000"/>
              </a:solidFill>
              <a:miter lim="800000"/>
              <a:headEnd/>
              <a:tailEnd/>
            </a:ln>
            <a:effectLst/>
          </p:spPr>
          <p:txBody>
            <a:bodyPr wrap="none"/>
            <a:lstStyle/>
            <a:p>
              <a:endParaRPr lang="ja-JP" altLang="en-US">
                <a:latin typeface="Meiryo UI" pitchFamily="50" charset="-128"/>
                <a:ea typeface="Meiryo UI" pitchFamily="50" charset="-128"/>
                <a:cs typeface="Meiryo UI" pitchFamily="50" charset="-128"/>
              </a:endParaRPr>
            </a:p>
          </p:txBody>
        </p:sp>
        <p:sp>
          <p:nvSpPr>
            <p:cNvPr id="11" name="Line 11"/>
            <p:cNvSpPr>
              <a:spLocks noChangeShapeType="1"/>
            </p:cNvSpPr>
            <p:nvPr/>
          </p:nvSpPr>
          <p:spPr bwMode="auto">
            <a:xfrm>
              <a:off x="1316196" y="3995788"/>
              <a:ext cx="4987608" cy="0"/>
            </a:xfrm>
            <a:prstGeom prst="line">
              <a:avLst/>
            </a:prstGeom>
            <a:noFill/>
            <a:ln w="9525">
              <a:solidFill>
                <a:srgbClr val="000000"/>
              </a:solidFill>
              <a:miter lim="800000"/>
              <a:headEnd/>
              <a:tailEnd/>
            </a:ln>
            <a:effectLst/>
          </p:spPr>
          <p:txBody>
            <a:bodyPr wrap="none"/>
            <a:lstStyle/>
            <a:p>
              <a:endParaRPr lang="ja-JP" altLang="en-US">
                <a:latin typeface="Meiryo UI" pitchFamily="50" charset="-128"/>
                <a:ea typeface="Meiryo UI" pitchFamily="50" charset="-128"/>
                <a:cs typeface="Meiryo UI" pitchFamily="50" charset="-128"/>
              </a:endParaRPr>
            </a:p>
          </p:txBody>
        </p:sp>
        <p:sp>
          <p:nvSpPr>
            <p:cNvPr id="12" name="Line 12"/>
            <p:cNvSpPr>
              <a:spLocks noChangeShapeType="1"/>
            </p:cNvSpPr>
            <p:nvPr/>
          </p:nvSpPr>
          <p:spPr bwMode="auto">
            <a:xfrm>
              <a:off x="1316196" y="4515339"/>
              <a:ext cx="4987608" cy="0"/>
            </a:xfrm>
            <a:prstGeom prst="line">
              <a:avLst/>
            </a:prstGeom>
            <a:noFill/>
            <a:ln w="9525">
              <a:solidFill>
                <a:srgbClr val="000000"/>
              </a:solidFill>
              <a:miter lim="800000"/>
              <a:headEnd/>
              <a:tailEnd/>
            </a:ln>
            <a:effectLst/>
          </p:spPr>
          <p:txBody>
            <a:bodyPr wrap="none"/>
            <a:lstStyle/>
            <a:p>
              <a:endParaRPr lang="ja-JP" altLang="en-US">
                <a:latin typeface="Meiryo UI" pitchFamily="50" charset="-128"/>
                <a:ea typeface="Meiryo UI" pitchFamily="50" charset="-128"/>
                <a:cs typeface="Meiryo UI" pitchFamily="50" charset="-128"/>
              </a:endParaRPr>
            </a:p>
          </p:txBody>
        </p:sp>
      </p:grpSp>
      <p:sp>
        <p:nvSpPr>
          <p:cNvPr id="13" name="Text Box 14"/>
          <p:cNvSpPr txBox="1">
            <a:spLocks noChangeArrowheads="1"/>
          </p:cNvSpPr>
          <p:nvPr/>
        </p:nvSpPr>
        <p:spPr bwMode="auto">
          <a:xfrm>
            <a:off x="3068960" y="1566310"/>
            <a:ext cx="3116843" cy="260511"/>
          </a:xfrm>
          <a:prstGeom prst="rect">
            <a:avLst/>
          </a:prstGeom>
          <a:noFill/>
          <a:ln w="9525">
            <a:noFill/>
            <a:miter lim="800000"/>
            <a:headEnd/>
            <a:tailEnd/>
          </a:ln>
          <a:effectLst/>
        </p:spPr>
        <p:txBody>
          <a:bodyPr wrap="square" lIns="90352" tIns="45176" rIns="90352" bIns="45176">
            <a:spAutoFit/>
          </a:bodyPr>
          <a:lstStyle/>
          <a:p>
            <a:pPr defTabSz="903288"/>
            <a:r>
              <a:rPr lang="en-US" altLang="ja-JP" sz="1100" dirty="0">
                <a:solidFill>
                  <a:srgbClr val="000000"/>
                </a:solidFill>
                <a:latin typeface="Meiryo UI" pitchFamily="50" charset="-128"/>
                <a:ea typeface="Meiryo UI" pitchFamily="50" charset="-128"/>
                <a:cs typeface="Meiryo UI" pitchFamily="50" charset="-128"/>
              </a:rPr>
              <a:t>※ FAX</a:t>
            </a:r>
            <a:r>
              <a:rPr lang="ja-JP" altLang="en-US" sz="1100" dirty="0">
                <a:solidFill>
                  <a:srgbClr val="000000"/>
                </a:solidFill>
                <a:latin typeface="Meiryo UI" pitchFamily="50" charset="-128"/>
                <a:ea typeface="Meiryo UI" pitchFamily="50" charset="-128"/>
                <a:cs typeface="Meiryo UI" pitchFamily="50" charset="-128"/>
              </a:rPr>
              <a:t>か</a:t>
            </a:r>
            <a:r>
              <a:rPr lang="en-US" altLang="ja-JP" sz="1100" dirty="0">
                <a:solidFill>
                  <a:srgbClr val="000000"/>
                </a:solidFill>
                <a:latin typeface="Meiryo UI" pitchFamily="50" charset="-128"/>
                <a:ea typeface="Meiryo UI" pitchFamily="50" charset="-128"/>
                <a:cs typeface="Meiryo UI" pitchFamily="50" charset="-128"/>
              </a:rPr>
              <a:t>E-Mail</a:t>
            </a:r>
            <a:r>
              <a:rPr lang="ja-JP" altLang="en-US" sz="1100" dirty="0">
                <a:solidFill>
                  <a:srgbClr val="000000"/>
                </a:solidFill>
                <a:latin typeface="Meiryo UI" pitchFamily="50" charset="-128"/>
                <a:ea typeface="Meiryo UI" pitchFamily="50" charset="-128"/>
                <a:cs typeface="Meiryo UI" pitchFamily="50" charset="-128"/>
              </a:rPr>
              <a:t>のどちらかにお送りください。</a:t>
            </a:r>
            <a:endParaRPr lang="ja-JP" altLang="en-US" sz="1100" dirty="0">
              <a:latin typeface="Meiryo UI" pitchFamily="50" charset="-128"/>
              <a:ea typeface="Meiryo UI" pitchFamily="50" charset="-128"/>
              <a:cs typeface="Meiryo UI" pitchFamily="50" charset="-128"/>
            </a:endParaRPr>
          </a:p>
        </p:txBody>
      </p:sp>
      <p:sp>
        <p:nvSpPr>
          <p:cNvPr id="14" name="Text Box 5"/>
          <p:cNvSpPr txBox="1">
            <a:spLocks noChangeArrowheads="1"/>
          </p:cNvSpPr>
          <p:nvPr/>
        </p:nvSpPr>
        <p:spPr bwMode="auto">
          <a:xfrm>
            <a:off x="0" y="35496"/>
            <a:ext cx="6858000" cy="368233"/>
          </a:xfrm>
          <a:prstGeom prst="rect">
            <a:avLst/>
          </a:prstGeom>
          <a:noFill/>
          <a:ln w="9525">
            <a:noFill/>
            <a:miter lim="800000"/>
            <a:headEnd/>
            <a:tailEnd/>
          </a:ln>
        </p:spPr>
        <p:txBody>
          <a:bodyPr wrap="square" lIns="90352" tIns="45176" rIns="90352" bIns="45176">
            <a:spAutoFit/>
          </a:bodyPr>
          <a:lstStyle/>
          <a:p>
            <a:pPr algn="ctr" defTabSz="903288" eaLnBrk="0" hangingPunct="0">
              <a:spcBef>
                <a:spcPct val="0"/>
              </a:spcBef>
            </a:pPr>
            <a:r>
              <a:rPr lang="ja-JP" altLang="en-US" b="1" dirty="0">
                <a:latin typeface="Meiryo UI" pitchFamily="50" charset="-128"/>
                <a:ea typeface="Meiryo UI" pitchFamily="50" charset="-128"/>
                <a:cs typeface="Meiryo UI" pitchFamily="50" charset="-128"/>
              </a:rPr>
              <a:t>肥満症治療フォーラム </a:t>
            </a:r>
            <a:r>
              <a:rPr lang="en-US" altLang="ja-JP" b="1" dirty="0">
                <a:latin typeface="Meiryo UI" pitchFamily="50" charset="-128"/>
                <a:ea typeface="Meiryo UI" pitchFamily="50" charset="-128"/>
                <a:cs typeface="Meiryo UI" pitchFamily="50" charset="-128"/>
              </a:rPr>
              <a:t>in </a:t>
            </a:r>
            <a:r>
              <a:rPr lang="ja-JP" altLang="en-US" b="1" dirty="0">
                <a:latin typeface="Meiryo UI" pitchFamily="50" charset="-128"/>
                <a:ea typeface="Meiryo UI" pitchFamily="50" charset="-128"/>
                <a:cs typeface="Meiryo UI" pitchFamily="50" charset="-128"/>
              </a:rPr>
              <a:t>名古屋　ご出欠の件</a:t>
            </a:r>
          </a:p>
        </p:txBody>
      </p:sp>
      <p:sp>
        <p:nvSpPr>
          <p:cNvPr id="15" name="Text Box 6"/>
          <p:cNvSpPr txBox="1">
            <a:spLocks noChangeArrowheads="1"/>
          </p:cNvSpPr>
          <p:nvPr/>
        </p:nvSpPr>
        <p:spPr bwMode="auto">
          <a:xfrm>
            <a:off x="1217712" y="467544"/>
            <a:ext cx="4752528" cy="306678"/>
          </a:xfrm>
          <a:prstGeom prst="rect">
            <a:avLst/>
          </a:prstGeom>
          <a:noFill/>
          <a:ln w="9525">
            <a:noFill/>
            <a:miter lim="800000"/>
            <a:headEnd/>
            <a:tailEnd/>
          </a:ln>
        </p:spPr>
        <p:txBody>
          <a:bodyPr wrap="square" lIns="90352" tIns="45176" rIns="90352" bIns="45176">
            <a:spAutoFit/>
          </a:bodyPr>
          <a:lstStyle/>
          <a:p>
            <a:pPr defTabSz="903288">
              <a:spcBef>
                <a:spcPct val="0"/>
              </a:spcBef>
            </a:pPr>
            <a:r>
              <a:rPr lang="ja-JP" altLang="en-US" sz="1400" dirty="0">
                <a:solidFill>
                  <a:srgbClr val="000000"/>
                </a:solidFill>
                <a:latin typeface="Meiryo UI" pitchFamily="50" charset="-128"/>
                <a:ea typeface="Meiryo UI" pitchFamily="50" charset="-128"/>
                <a:cs typeface="Meiryo UI" pitchFamily="50" charset="-128"/>
              </a:rPr>
              <a:t>送信先： 富士フイルム富山化学株式会社 名古屋支店 行 </a:t>
            </a:r>
            <a:endParaRPr lang="ja-JP" altLang="en-US" sz="1400" dirty="0">
              <a:latin typeface="Meiryo UI" pitchFamily="50" charset="-128"/>
              <a:ea typeface="Meiryo UI" pitchFamily="50" charset="-128"/>
              <a:cs typeface="Meiryo UI" pitchFamily="50" charset="-128"/>
            </a:endParaRPr>
          </a:p>
        </p:txBody>
      </p:sp>
      <p:sp>
        <p:nvSpPr>
          <p:cNvPr id="16" name="Text Box 7"/>
          <p:cNvSpPr txBox="1">
            <a:spLocks noChangeArrowheads="1"/>
          </p:cNvSpPr>
          <p:nvPr/>
        </p:nvSpPr>
        <p:spPr bwMode="auto">
          <a:xfrm>
            <a:off x="1052736" y="846230"/>
            <a:ext cx="5055740" cy="737565"/>
          </a:xfrm>
          <a:prstGeom prst="rect">
            <a:avLst/>
          </a:prstGeom>
          <a:noFill/>
          <a:ln w="38100" cmpd="dbl">
            <a:solidFill>
              <a:srgbClr val="000000"/>
            </a:solidFill>
            <a:miter lim="800000"/>
            <a:headEnd/>
            <a:tailEnd/>
          </a:ln>
        </p:spPr>
        <p:txBody>
          <a:bodyPr wrap="square" lIns="90352" tIns="45176" rIns="90352" bIns="45176">
            <a:spAutoFit/>
          </a:bodyPr>
          <a:lstStyle/>
          <a:p>
            <a:pPr defTabSz="903288">
              <a:spcBef>
                <a:spcPct val="0"/>
              </a:spcBef>
            </a:pPr>
            <a:r>
              <a:rPr lang="en-US" altLang="ja-JP" sz="2400" dirty="0">
                <a:solidFill>
                  <a:srgbClr val="000000"/>
                </a:solidFill>
                <a:latin typeface="Meiryo UI" pitchFamily="50" charset="-128"/>
                <a:ea typeface="Meiryo UI" pitchFamily="50" charset="-128"/>
                <a:cs typeface="Meiryo UI" pitchFamily="50" charset="-128"/>
              </a:rPr>
              <a:t>  </a:t>
            </a:r>
            <a:r>
              <a:rPr lang="ja-JP" altLang="en-US" sz="2400" dirty="0">
                <a:solidFill>
                  <a:srgbClr val="000000"/>
                </a:solidFill>
                <a:latin typeface="Meiryo UI" pitchFamily="50" charset="-128"/>
                <a:ea typeface="Meiryo UI" pitchFamily="50" charset="-128"/>
                <a:cs typeface="Meiryo UI" pitchFamily="50" charset="-128"/>
              </a:rPr>
              <a:t>  </a:t>
            </a:r>
            <a:r>
              <a:rPr lang="en-US" altLang="ja-JP" sz="1800" dirty="0">
                <a:solidFill>
                  <a:srgbClr val="000000"/>
                </a:solidFill>
                <a:latin typeface="Meiryo UI" pitchFamily="50" charset="-128"/>
                <a:ea typeface="Meiryo UI" pitchFamily="50" charset="-128"/>
                <a:cs typeface="Meiryo UI" pitchFamily="50" charset="-128"/>
              </a:rPr>
              <a:t>F A X : (052)684-5302</a:t>
            </a:r>
          </a:p>
          <a:p>
            <a:pPr defTabSz="903288">
              <a:spcBef>
                <a:spcPct val="0"/>
              </a:spcBef>
            </a:pPr>
            <a:r>
              <a:rPr lang="en-US" altLang="ja-JP" sz="1800" dirty="0">
                <a:solidFill>
                  <a:srgbClr val="000000"/>
                </a:solidFill>
                <a:latin typeface="Meiryo UI" pitchFamily="50" charset="-128"/>
                <a:ea typeface="Meiryo UI" pitchFamily="50" charset="-128"/>
                <a:cs typeface="Meiryo UI" pitchFamily="50" charset="-128"/>
              </a:rPr>
              <a:t>  </a:t>
            </a:r>
            <a:r>
              <a:rPr lang="ja-JP" altLang="en-US" sz="1800" dirty="0">
                <a:solidFill>
                  <a:srgbClr val="000000"/>
                </a:solidFill>
                <a:latin typeface="Meiryo UI" pitchFamily="50" charset="-128"/>
                <a:ea typeface="Meiryo UI" pitchFamily="50" charset="-128"/>
                <a:cs typeface="Meiryo UI" pitchFamily="50" charset="-128"/>
              </a:rPr>
              <a:t>   </a:t>
            </a:r>
            <a:r>
              <a:rPr lang="en-US" altLang="ja-JP" sz="1800" dirty="0">
                <a:solidFill>
                  <a:srgbClr val="000000"/>
                </a:solidFill>
                <a:latin typeface="Meiryo UI" pitchFamily="50" charset="-128"/>
                <a:ea typeface="Meiryo UI" pitchFamily="50" charset="-128"/>
                <a:cs typeface="Meiryo UI" pitchFamily="50" charset="-128"/>
              </a:rPr>
              <a:t>E-Mail: </a:t>
            </a:r>
            <a:r>
              <a:rPr lang="en-US" altLang="ja-JP" dirty="0">
                <a:solidFill>
                  <a:srgbClr val="000000"/>
                </a:solidFill>
                <a:latin typeface="Meiryo UI" pitchFamily="50" charset="-128"/>
                <a:ea typeface="Meiryo UI" pitchFamily="50" charset="-128"/>
                <a:cs typeface="Meiryo UI" pitchFamily="50" charset="-128"/>
              </a:rPr>
              <a:t>takashi.a</a:t>
            </a:r>
            <a:r>
              <a:rPr lang="en-US" altLang="ja-JP" sz="1800" dirty="0">
                <a:solidFill>
                  <a:srgbClr val="000000"/>
                </a:solidFill>
                <a:latin typeface="Meiryo UI" pitchFamily="50" charset="-128"/>
                <a:ea typeface="Meiryo UI" pitchFamily="50" charset="-128"/>
                <a:cs typeface="Meiryo UI" pitchFamily="50" charset="-128"/>
              </a:rPr>
              <a:t>.yagi@fujifilm.com</a:t>
            </a:r>
            <a:endParaRPr lang="en-US" altLang="ja-JP" sz="1800" dirty="0">
              <a:latin typeface="Meiryo UI" pitchFamily="50" charset="-128"/>
              <a:ea typeface="Meiryo UI" pitchFamily="50" charset="-128"/>
              <a:cs typeface="Meiryo UI" pitchFamily="50" charset="-128"/>
            </a:endParaRPr>
          </a:p>
        </p:txBody>
      </p:sp>
      <p:sp>
        <p:nvSpPr>
          <p:cNvPr id="17" name="Text Box 4"/>
          <p:cNvSpPr txBox="1">
            <a:spLocks noChangeArrowheads="1"/>
          </p:cNvSpPr>
          <p:nvPr/>
        </p:nvSpPr>
        <p:spPr bwMode="auto">
          <a:xfrm>
            <a:off x="980728" y="1854342"/>
            <a:ext cx="5178069" cy="2245670"/>
          </a:xfrm>
          <a:prstGeom prst="rect">
            <a:avLst/>
          </a:prstGeom>
          <a:noFill/>
          <a:ln w="9525">
            <a:noFill/>
            <a:miter lim="800000"/>
            <a:headEnd/>
            <a:tailEnd/>
          </a:ln>
        </p:spPr>
        <p:txBody>
          <a:bodyPr lIns="90352" tIns="45176" rIns="90352" bIns="45176">
            <a:spAutoFit/>
          </a:bodyPr>
          <a:lstStyle/>
          <a:p>
            <a:pPr defTabSz="903288">
              <a:spcBef>
                <a:spcPct val="0"/>
              </a:spcBef>
            </a:pPr>
            <a:r>
              <a:rPr lang="ja-JP" altLang="en-US" sz="1600" dirty="0">
                <a:solidFill>
                  <a:srgbClr val="000000"/>
                </a:solidFill>
                <a:latin typeface="Meiryo UI" pitchFamily="50" charset="-128"/>
                <a:ea typeface="Meiryo UI" pitchFamily="50" charset="-128"/>
                <a:cs typeface="Meiryo UI" pitchFamily="50" charset="-128"/>
              </a:rPr>
              <a:t>御施設：　　</a:t>
            </a:r>
          </a:p>
          <a:p>
            <a:pPr defTabSz="903288">
              <a:spcBef>
                <a:spcPct val="0"/>
              </a:spcBef>
            </a:pPr>
            <a:r>
              <a:rPr lang="ja-JP" altLang="en-US" sz="1000" dirty="0">
                <a:solidFill>
                  <a:srgbClr val="000000"/>
                </a:solidFill>
                <a:latin typeface="Meiryo UI" pitchFamily="50" charset="-128"/>
                <a:ea typeface="Meiryo UI" pitchFamily="50" charset="-128"/>
                <a:cs typeface="Meiryo UI" pitchFamily="50" charset="-128"/>
              </a:rPr>
              <a:t>　　　　　　　　　　　　　　　　　　　　　　　　　　　　　</a:t>
            </a:r>
            <a:r>
              <a:rPr lang="ja-JP" altLang="en-US" sz="1600" dirty="0">
                <a:solidFill>
                  <a:srgbClr val="000000"/>
                </a:solidFill>
                <a:latin typeface="Meiryo UI" pitchFamily="50" charset="-128"/>
                <a:ea typeface="Meiryo UI" pitchFamily="50" charset="-128"/>
                <a:cs typeface="Meiryo UI" pitchFamily="50" charset="-128"/>
              </a:rPr>
              <a:t>　　　　</a:t>
            </a:r>
          </a:p>
          <a:p>
            <a:pPr defTabSz="903288">
              <a:spcBef>
                <a:spcPct val="0"/>
              </a:spcBef>
            </a:pPr>
            <a:r>
              <a:rPr lang="ja-JP" altLang="en-US" sz="1600" dirty="0">
                <a:solidFill>
                  <a:srgbClr val="000000"/>
                </a:solidFill>
                <a:latin typeface="Meiryo UI" pitchFamily="50" charset="-128"/>
                <a:ea typeface="Meiryo UI" pitchFamily="50" charset="-128"/>
                <a:cs typeface="Meiryo UI" pitchFamily="50" charset="-128"/>
              </a:rPr>
              <a:t>御所属：　　　　　　　　　　　　　　　　　　　　　　　　　　　　　　　　　　　　　</a:t>
            </a:r>
          </a:p>
          <a:p>
            <a:pPr defTabSz="903288">
              <a:spcBef>
                <a:spcPct val="0"/>
              </a:spcBef>
            </a:pPr>
            <a:endParaRPr lang="ja-JP" altLang="en-US" sz="1600" dirty="0">
              <a:solidFill>
                <a:srgbClr val="000000"/>
              </a:solidFill>
              <a:latin typeface="Meiryo UI" pitchFamily="50" charset="-128"/>
              <a:ea typeface="Meiryo UI" pitchFamily="50" charset="-128"/>
              <a:cs typeface="Meiryo UI" pitchFamily="50" charset="-128"/>
            </a:endParaRPr>
          </a:p>
          <a:p>
            <a:pPr defTabSz="903288">
              <a:spcBef>
                <a:spcPct val="0"/>
              </a:spcBef>
            </a:pPr>
            <a:r>
              <a:rPr lang="ja-JP" altLang="en-US" sz="1000" dirty="0">
                <a:solidFill>
                  <a:srgbClr val="000000"/>
                </a:solidFill>
                <a:latin typeface="Meiryo UI" pitchFamily="50" charset="-128"/>
                <a:ea typeface="Meiryo UI" pitchFamily="50" charset="-128"/>
                <a:cs typeface="Meiryo UI" pitchFamily="50" charset="-128"/>
              </a:rPr>
              <a:t>ふりがな</a:t>
            </a:r>
          </a:p>
          <a:p>
            <a:pPr defTabSz="903288">
              <a:spcBef>
                <a:spcPct val="0"/>
              </a:spcBef>
            </a:pPr>
            <a:r>
              <a:rPr lang="ja-JP" altLang="en-US" sz="1600" dirty="0">
                <a:solidFill>
                  <a:srgbClr val="000000"/>
                </a:solidFill>
                <a:latin typeface="Meiryo UI" pitchFamily="50" charset="-128"/>
                <a:ea typeface="Meiryo UI" pitchFamily="50" charset="-128"/>
                <a:cs typeface="Meiryo UI" pitchFamily="50" charset="-128"/>
              </a:rPr>
              <a:t>御芳名：　　　　　　　　　　　　　　　　　　　　　　　　　　　　　　　　　　　　　</a:t>
            </a:r>
          </a:p>
          <a:p>
            <a:pPr defTabSz="903288">
              <a:spcBef>
                <a:spcPct val="0"/>
              </a:spcBef>
            </a:pPr>
            <a:endParaRPr lang="ja-JP" altLang="en-US" sz="1600" dirty="0">
              <a:solidFill>
                <a:srgbClr val="000000"/>
              </a:solidFill>
              <a:latin typeface="Meiryo UI" pitchFamily="50" charset="-128"/>
              <a:ea typeface="Meiryo UI" pitchFamily="50" charset="-128"/>
              <a:cs typeface="Meiryo UI" pitchFamily="50" charset="-128"/>
            </a:endParaRPr>
          </a:p>
          <a:p>
            <a:pPr defTabSz="903288">
              <a:spcBef>
                <a:spcPct val="0"/>
              </a:spcBef>
            </a:pPr>
            <a:r>
              <a:rPr lang="en-US" altLang="ja-JP" sz="1600" dirty="0">
                <a:solidFill>
                  <a:srgbClr val="000000"/>
                </a:solidFill>
                <a:latin typeface="Meiryo UI" pitchFamily="50" charset="-128"/>
                <a:ea typeface="Meiryo UI" pitchFamily="50" charset="-128"/>
                <a:cs typeface="Meiryo UI" pitchFamily="50" charset="-128"/>
              </a:rPr>
              <a:t>E-Mail</a:t>
            </a:r>
            <a:r>
              <a:rPr lang="en-US" altLang="ja-JP" dirty="0">
                <a:solidFill>
                  <a:srgbClr val="000000"/>
                </a:solidFill>
                <a:latin typeface="Meiryo UI" pitchFamily="50" charset="-128"/>
                <a:ea typeface="Meiryo UI" pitchFamily="50" charset="-128"/>
                <a:cs typeface="Meiryo UI" pitchFamily="50" charset="-128"/>
              </a:rPr>
              <a:t> </a:t>
            </a:r>
            <a:r>
              <a:rPr lang="ja-JP" altLang="en-US" sz="1600" dirty="0">
                <a:solidFill>
                  <a:srgbClr val="000000"/>
                </a:solidFill>
                <a:latin typeface="Meiryo UI" pitchFamily="50" charset="-128"/>
                <a:ea typeface="Meiryo UI" pitchFamily="50" charset="-128"/>
                <a:cs typeface="Meiryo UI" pitchFamily="50" charset="-128"/>
              </a:rPr>
              <a:t>：　　　</a:t>
            </a:r>
            <a:r>
              <a:rPr lang="ja-JP" altLang="en-US" sz="1600" u="sng" dirty="0">
                <a:solidFill>
                  <a:srgbClr val="000000"/>
                </a:solidFill>
                <a:latin typeface="Meiryo UI" pitchFamily="50" charset="-128"/>
                <a:ea typeface="Meiryo UI" pitchFamily="50" charset="-128"/>
                <a:cs typeface="Meiryo UI" pitchFamily="50" charset="-128"/>
              </a:rPr>
              <a:t>　　　　　　　　　　　　　　　　　　　　　　　　　　　　　　　　　　</a:t>
            </a:r>
            <a:endParaRPr lang="ja-JP" altLang="en-US" sz="1600" dirty="0">
              <a:solidFill>
                <a:srgbClr val="000000"/>
              </a:solidFill>
              <a:latin typeface="Meiryo UI" pitchFamily="50" charset="-128"/>
              <a:ea typeface="Meiryo UI" pitchFamily="50" charset="-128"/>
              <a:cs typeface="Meiryo UI" pitchFamily="50" charset="-128"/>
            </a:endParaRPr>
          </a:p>
          <a:p>
            <a:pPr defTabSz="903288">
              <a:spcBef>
                <a:spcPct val="0"/>
              </a:spcBef>
            </a:pPr>
            <a:endParaRPr lang="en-US" altLang="ja-JP" sz="1600" dirty="0">
              <a:latin typeface="Meiryo UI" pitchFamily="50" charset="-128"/>
              <a:ea typeface="Meiryo UI" pitchFamily="50" charset="-128"/>
              <a:cs typeface="Meiryo UI" pitchFamily="50" charset="-128"/>
            </a:endParaRPr>
          </a:p>
        </p:txBody>
      </p:sp>
      <p:sp>
        <p:nvSpPr>
          <p:cNvPr id="18" name="Text Box 8"/>
          <p:cNvSpPr txBox="1">
            <a:spLocks noChangeArrowheads="1"/>
          </p:cNvSpPr>
          <p:nvPr/>
        </p:nvSpPr>
        <p:spPr bwMode="auto">
          <a:xfrm>
            <a:off x="1916832" y="3942574"/>
            <a:ext cx="3304426" cy="406462"/>
          </a:xfrm>
          <a:prstGeom prst="rect">
            <a:avLst/>
          </a:prstGeom>
          <a:noFill/>
          <a:ln w="9525">
            <a:noFill/>
            <a:miter lim="800000"/>
            <a:headEnd/>
            <a:tailEnd/>
          </a:ln>
        </p:spPr>
        <p:txBody>
          <a:bodyPr lIns="90352" tIns="45176" rIns="90352" bIns="45176">
            <a:spAutoFit/>
          </a:bodyPr>
          <a:lstStyle/>
          <a:p>
            <a:pPr algn="ctr" defTabSz="903288">
              <a:spcBef>
                <a:spcPct val="0"/>
              </a:spcBef>
            </a:pPr>
            <a:r>
              <a:rPr lang="ja-JP" altLang="en-US" sz="2000" dirty="0">
                <a:solidFill>
                  <a:srgbClr val="000000"/>
                </a:solidFill>
                <a:latin typeface="Meiryo UI" pitchFamily="50" charset="-128"/>
                <a:ea typeface="Meiryo UI" pitchFamily="50" charset="-128"/>
                <a:cs typeface="Meiryo UI" pitchFamily="50" charset="-128"/>
              </a:rPr>
              <a:t>ご出席　・　ご欠席</a:t>
            </a: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リゾート">
  <a:themeElements>
    <a:clrScheme name="ユーザー定義 3">
      <a:dk1>
        <a:sysClr val="windowText" lastClr="000000"/>
      </a:dk1>
      <a:lt1>
        <a:sysClr val="window" lastClr="FFFFFF"/>
      </a:lt1>
      <a:dk2>
        <a:srgbClr val="975C1E"/>
      </a:dk2>
      <a:lt2>
        <a:srgbClr val="FFE880"/>
      </a:lt2>
      <a:accent1>
        <a:srgbClr val="E3560E"/>
      </a:accent1>
      <a:accent2>
        <a:srgbClr val="FF9900"/>
      </a:accent2>
      <a:accent3>
        <a:srgbClr val="FF9900"/>
      </a:accent3>
      <a:accent4>
        <a:srgbClr val="FFD699"/>
      </a:accent4>
      <a:accent5>
        <a:srgbClr val="73AAC0"/>
      </a:accent5>
      <a:accent6>
        <a:srgbClr val="3E68AF"/>
      </a:accent6>
      <a:hlink>
        <a:srgbClr val="0000FE"/>
      </a:hlink>
      <a:folHlink>
        <a:srgbClr val="800080"/>
      </a:folHlink>
    </a:clrScheme>
    <a:fontScheme name="リゾート">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みやび">
      <a:fillStyleLst>
        <a:solidFill>
          <a:schemeClr val="phClr">
            <a:tint val="100000"/>
          </a:schemeClr>
        </a:solidFill>
        <a:gradFill>
          <a:gsLst>
            <a:gs pos="0">
              <a:schemeClr val="phClr">
                <a:tint val="30000"/>
                <a:satMod val="250000"/>
              </a:schemeClr>
            </a:gs>
            <a:gs pos="72000">
              <a:schemeClr val="phClr">
                <a:tint val="75000"/>
                <a:satMod val="210000"/>
              </a:schemeClr>
            </a:gs>
            <a:gs pos="100000">
              <a:schemeClr val="phClr">
                <a:tint val="85000"/>
                <a:satMod val="210000"/>
              </a:schemeClr>
            </a:gs>
          </a:gsLst>
          <a:lin ang="2700000" scaled="1"/>
        </a:gradFill>
        <a:blipFill>
          <a:blip xmlns:r="http://schemas.openxmlformats.org/officeDocument/2006/relationships" r:embed="rId1">
            <a:duotone>
              <a:srgbClr val="FFFFFF"/>
              <a:schemeClr val="phClr">
                <a:tint val="100000"/>
              </a:schemeClr>
            </a:duotone>
          </a:blip>
          <a:tile tx="0" ty="0" sx="80000" sy="85000" flip="none" algn="tl"/>
        </a:blipFill>
      </a:fillStyleLst>
      <a:lnStyleLst>
        <a:ln w="13175" cap="flat" cmpd="sng" algn="ctr">
          <a:solidFill>
            <a:schemeClr val="phClr">
              <a:alpha val="100000"/>
            </a:schemeClr>
          </a:solidFill>
          <a:prstDash val="solid"/>
        </a:ln>
        <a:ln w="19525" cap="flat" cmpd="sng" algn="ctr">
          <a:solidFill>
            <a:schemeClr val="phClr">
              <a:alpha val="100000"/>
            </a:schemeClr>
          </a:solidFill>
          <a:prstDash val="solid"/>
        </a:ln>
        <a:ln w="26350" cap="flat" cmpd="sng" algn="ctr">
          <a:solidFill>
            <a:schemeClr val="phClr">
              <a:alpha val="100000"/>
            </a:schemeClr>
          </a:solidFill>
          <a:prstDash val="solid"/>
        </a:ln>
      </a:lnStyleLst>
      <a:effectStyleLst>
        <a:effectStyle>
          <a:effectLst>
            <a:outerShdw blurRad="95000">
              <a:srgbClr val="000000">
                <a:alpha val="55000"/>
              </a:srgbClr>
            </a:outerShdw>
          </a:effectLst>
          <a:scene3d>
            <a:camera prst="perspectiveFront" fov="7200000"/>
            <a:lightRig rig="brightRoom" dir="t">
              <a:rot lat="0" lon="0" rev="4800000"/>
            </a:lightRig>
          </a:scene3d>
          <a:sp3d contourW="12700" prstMaterial="powder">
            <a:bevelT h="25400"/>
            <a:bevelB h="25400"/>
            <a:contourClr>
              <a:schemeClr val="phClr">
                <a:shade val="60000"/>
                <a:satMod val="110000"/>
              </a:schemeClr>
            </a:contourClr>
          </a:sp3d>
        </a:effectStyle>
        <a:effectStyle>
          <a:effectLst>
            <a:outerShdw blurRad="254000" dist="50800" dir="2700000" algn="tl">
              <a:srgbClr val="000000">
                <a:alpha val="55000"/>
              </a:srgbClr>
            </a:outerShdw>
          </a:effectLst>
          <a:scene3d>
            <a:camera prst="perspectiveFront" fov="7200000"/>
            <a:lightRig rig="brightRoom" dir="t">
              <a:rot lat="0" lon="0" rev="4800000"/>
            </a:lightRig>
          </a:scene3d>
          <a:sp3d contourW="12700" prstMaterial="powder">
            <a:bevelT h="25400"/>
            <a:bevelB h="25400"/>
            <a:contourClr>
              <a:schemeClr val="phClr">
                <a:shade val="60000"/>
                <a:satMod val="110000"/>
              </a:schemeClr>
            </a:contourClr>
          </a:sp3d>
        </a:effectStyle>
        <a:effectStyle>
          <a:effectLst>
            <a:outerShdw blurRad="254000" dist="50800" dir="2700000" algn="tl">
              <a:srgbClr val="000000">
                <a:alpha val="55000"/>
              </a:srgbClr>
            </a:outerShdw>
          </a:effectLst>
          <a:scene3d>
            <a:camera prst="perspectiveFront" fov="7200000"/>
            <a:lightRig rig="brightRoom" dir="t">
              <a:rot lat="0" lon="0" rev="2700000"/>
            </a:lightRig>
          </a:scene3d>
          <a:sp3d>
            <a:bevelT w="342900" h="38100" prst="softRound"/>
            <a:bevelB w="342900" h="38100" prst="softRound"/>
            <a:contourClr>
              <a:srgbClr val="000000"/>
            </a:contourClr>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2">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1204</TotalTime>
  <Words>181</Words>
  <Application>Microsoft Office PowerPoint</Application>
  <PresentationFormat>画面に合わせる (4:3)</PresentationFormat>
  <Paragraphs>60</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Meiryo UI</vt:lpstr>
      <vt:lpstr>Calibri</vt:lpstr>
      <vt:lpstr>Constantia</vt:lpstr>
      <vt:lpstr>Wingdings 2</vt:lpstr>
      <vt:lpstr>リゾート</vt:lpstr>
      <vt:lpstr>PowerPoint プレゼンテーション</vt:lpstr>
      <vt:lpstr>PowerPoint プレゼンテーション</vt:lpstr>
    </vt:vector>
  </TitlesOfParts>
  <Company>富士フイルム株式会社</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富士フイルム株式会社</dc:creator>
  <cp:lastModifiedBy>Takeiri Sachi</cp:lastModifiedBy>
  <cp:revision>115</cp:revision>
  <dcterms:created xsi:type="dcterms:W3CDTF">2019-03-26T00:51:15Z</dcterms:created>
  <dcterms:modified xsi:type="dcterms:W3CDTF">2019-09-26T23:55:58Z</dcterms:modified>
</cp:coreProperties>
</file>