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112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37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2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5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86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32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9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3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66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2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27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6048-E898-459E-8C61-2AC80AC0B11A}" type="datetimeFigureOut">
              <a:rPr kumimoji="1" lang="ja-JP" altLang="en-US" smtClean="0"/>
              <a:t>2017/9/27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E1B4-4D8D-44BE-9790-D8B282898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4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964211"/>
            <a:ext cx="3199306" cy="23994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23" y="1964211"/>
            <a:ext cx="3199306" cy="23994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4568265"/>
            <a:ext cx="3199306" cy="23994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79" y="4568265"/>
            <a:ext cx="3199306" cy="23994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7185568"/>
            <a:ext cx="3199306" cy="23994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3" y="7185568"/>
            <a:ext cx="3199306" cy="239948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4557" y="238540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　日本アロマセラピー学会学術総会　プレイベント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（当日の様子）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957" y="960786"/>
            <a:ext cx="5844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開催日時：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日（日）　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開催場所：大阪北千里</a:t>
            </a:r>
            <a:r>
              <a:rPr kumimoji="1"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dios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レンタルスペース３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パフォーマンスホール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参加人数：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名（うち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名は基礎セミナー受講学会員）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56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d-saito</dc:creator>
  <cp:lastModifiedBy>Sachi Takeiri</cp:lastModifiedBy>
  <cp:revision>1</cp:revision>
  <dcterms:created xsi:type="dcterms:W3CDTF">2017-09-25T03:36:07Z</dcterms:created>
  <dcterms:modified xsi:type="dcterms:W3CDTF">2017-09-27T00:37:09Z</dcterms:modified>
</cp:coreProperties>
</file>